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4"/>
  </p:notesMasterIdLst>
  <p:sldIdLst>
    <p:sldId id="261" r:id="rId3"/>
  </p:sldIdLst>
  <p:sldSz cx="7559675" cy="10439400"/>
  <p:notesSz cx="7034213" cy="10164763"/>
  <p:defaultTextStyle>
    <a:defPPr>
      <a:defRPr lang="ja-JP"/>
    </a:defPPr>
    <a:lvl1pPr marL="0" algn="l" defTabSz="981700" rtl="0" eaLnBrk="1" latinLnBrk="0" hangingPunct="1">
      <a:defRPr kumimoji="1" sz="1932" kern="1200">
        <a:solidFill>
          <a:schemeClr val="tx1"/>
        </a:solidFill>
        <a:latin typeface="+mn-lt"/>
        <a:ea typeface="+mn-ea"/>
        <a:cs typeface="+mn-cs"/>
      </a:defRPr>
    </a:lvl1pPr>
    <a:lvl2pPr marL="490850" algn="l" defTabSz="981700" rtl="0" eaLnBrk="1" latinLnBrk="0" hangingPunct="1">
      <a:defRPr kumimoji="1" sz="1932" kern="1200">
        <a:solidFill>
          <a:schemeClr val="tx1"/>
        </a:solidFill>
        <a:latin typeface="+mn-lt"/>
        <a:ea typeface="+mn-ea"/>
        <a:cs typeface="+mn-cs"/>
      </a:defRPr>
    </a:lvl2pPr>
    <a:lvl3pPr marL="981700" algn="l" defTabSz="981700" rtl="0" eaLnBrk="1" latinLnBrk="0" hangingPunct="1">
      <a:defRPr kumimoji="1" sz="1932" kern="1200">
        <a:solidFill>
          <a:schemeClr val="tx1"/>
        </a:solidFill>
        <a:latin typeface="+mn-lt"/>
        <a:ea typeface="+mn-ea"/>
        <a:cs typeface="+mn-cs"/>
      </a:defRPr>
    </a:lvl3pPr>
    <a:lvl4pPr marL="1472550" algn="l" defTabSz="981700" rtl="0" eaLnBrk="1" latinLnBrk="0" hangingPunct="1">
      <a:defRPr kumimoji="1" sz="1932" kern="1200">
        <a:solidFill>
          <a:schemeClr val="tx1"/>
        </a:solidFill>
        <a:latin typeface="+mn-lt"/>
        <a:ea typeface="+mn-ea"/>
        <a:cs typeface="+mn-cs"/>
      </a:defRPr>
    </a:lvl4pPr>
    <a:lvl5pPr marL="1963400" algn="l" defTabSz="981700" rtl="0" eaLnBrk="1" latinLnBrk="0" hangingPunct="1">
      <a:defRPr kumimoji="1" sz="1932" kern="1200">
        <a:solidFill>
          <a:schemeClr val="tx1"/>
        </a:solidFill>
        <a:latin typeface="+mn-lt"/>
        <a:ea typeface="+mn-ea"/>
        <a:cs typeface="+mn-cs"/>
      </a:defRPr>
    </a:lvl5pPr>
    <a:lvl6pPr marL="2454250" algn="l" defTabSz="981700" rtl="0" eaLnBrk="1" latinLnBrk="0" hangingPunct="1">
      <a:defRPr kumimoji="1" sz="1932" kern="1200">
        <a:solidFill>
          <a:schemeClr val="tx1"/>
        </a:solidFill>
        <a:latin typeface="+mn-lt"/>
        <a:ea typeface="+mn-ea"/>
        <a:cs typeface="+mn-cs"/>
      </a:defRPr>
    </a:lvl6pPr>
    <a:lvl7pPr marL="2945100" algn="l" defTabSz="981700" rtl="0" eaLnBrk="1" latinLnBrk="0" hangingPunct="1">
      <a:defRPr kumimoji="1" sz="1932" kern="1200">
        <a:solidFill>
          <a:schemeClr val="tx1"/>
        </a:solidFill>
        <a:latin typeface="+mn-lt"/>
        <a:ea typeface="+mn-ea"/>
        <a:cs typeface="+mn-cs"/>
      </a:defRPr>
    </a:lvl7pPr>
    <a:lvl8pPr marL="3435949" algn="l" defTabSz="981700" rtl="0" eaLnBrk="1" latinLnBrk="0" hangingPunct="1">
      <a:defRPr kumimoji="1" sz="1932" kern="1200">
        <a:solidFill>
          <a:schemeClr val="tx1"/>
        </a:solidFill>
        <a:latin typeface="+mn-lt"/>
        <a:ea typeface="+mn-ea"/>
        <a:cs typeface="+mn-cs"/>
      </a:defRPr>
    </a:lvl8pPr>
    <a:lvl9pPr marL="3926799" algn="l" defTabSz="981700" rtl="0" eaLnBrk="1" latinLnBrk="0" hangingPunct="1">
      <a:defRPr kumimoji="1" sz="193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8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C187"/>
    <a:srgbClr val="33CCFF"/>
    <a:srgbClr val="CCECFF"/>
    <a:srgbClr val="99CCFF"/>
    <a:srgbClr val="99FF66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248" autoAdjust="0"/>
    <p:restoredTop sz="94660"/>
  </p:normalViewPr>
  <p:slideViewPr>
    <p:cSldViewPr snapToGrid="0" snapToObjects="1">
      <p:cViewPr varScale="1">
        <p:scale>
          <a:sx n="49" d="100"/>
          <a:sy n="49" d="100"/>
        </p:scale>
        <p:origin x="2160" y="66"/>
      </p:cViewPr>
      <p:guideLst>
        <p:guide orient="horz" pos="3288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48158" cy="508238"/>
          </a:xfrm>
          <a:prstGeom prst="rect">
            <a:avLst/>
          </a:prstGeom>
        </p:spPr>
        <p:txBody>
          <a:bodyPr vert="horz" lIns="94012" tIns="47006" rIns="94012" bIns="4700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984427" y="2"/>
            <a:ext cx="3048158" cy="508238"/>
          </a:xfrm>
          <a:prstGeom prst="rect">
            <a:avLst/>
          </a:prstGeom>
        </p:spPr>
        <p:txBody>
          <a:bodyPr vert="horz" lIns="94012" tIns="47006" rIns="94012" bIns="47006" rtlCol="0"/>
          <a:lstStyle>
            <a:lvl1pPr algn="r">
              <a:defRPr sz="1200"/>
            </a:lvl1pPr>
          </a:lstStyle>
          <a:p>
            <a:fld id="{BF9C92B6-F11C-41C9-8BCF-244124D64897}" type="datetimeFigureOut">
              <a:rPr kumimoji="1" lang="ja-JP" altLang="en-US" smtClean="0"/>
              <a:pPr/>
              <a:t>2022/11/30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136775" y="762000"/>
            <a:ext cx="2760663" cy="38115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12" tIns="47006" rIns="94012" bIns="47006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03422" y="4828263"/>
            <a:ext cx="5627370" cy="4574143"/>
          </a:xfrm>
          <a:prstGeom prst="rect">
            <a:avLst/>
          </a:prstGeom>
        </p:spPr>
        <p:txBody>
          <a:bodyPr vert="horz" lIns="94012" tIns="47006" rIns="94012" bIns="47006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654761"/>
            <a:ext cx="3048158" cy="508238"/>
          </a:xfrm>
          <a:prstGeom prst="rect">
            <a:avLst/>
          </a:prstGeom>
        </p:spPr>
        <p:txBody>
          <a:bodyPr vert="horz" lIns="94012" tIns="47006" rIns="94012" bIns="4700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984427" y="9654761"/>
            <a:ext cx="3048158" cy="508238"/>
          </a:xfrm>
          <a:prstGeom prst="rect">
            <a:avLst/>
          </a:prstGeom>
        </p:spPr>
        <p:txBody>
          <a:bodyPr vert="horz" lIns="94012" tIns="47006" rIns="94012" bIns="47006" rtlCol="0" anchor="b"/>
          <a:lstStyle>
            <a:lvl1pPr algn="r">
              <a:defRPr sz="1200"/>
            </a:lvl1pPr>
          </a:lstStyle>
          <a:p>
            <a:fld id="{112AF161-D8AF-4E43-99BE-60923BD69E8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4603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81700" rtl="0" eaLnBrk="1" latinLnBrk="0" hangingPunct="1">
      <a:defRPr kumimoji="1" sz="1288" kern="1200">
        <a:solidFill>
          <a:schemeClr val="tx1"/>
        </a:solidFill>
        <a:latin typeface="+mn-lt"/>
        <a:ea typeface="+mn-ea"/>
        <a:cs typeface="+mn-cs"/>
      </a:defRPr>
    </a:lvl1pPr>
    <a:lvl2pPr marL="490850" algn="l" defTabSz="981700" rtl="0" eaLnBrk="1" latinLnBrk="0" hangingPunct="1">
      <a:defRPr kumimoji="1" sz="1288" kern="1200">
        <a:solidFill>
          <a:schemeClr val="tx1"/>
        </a:solidFill>
        <a:latin typeface="+mn-lt"/>
        <a:ea typeface="+mn-ea"/>
        <a:cs typeface="+mn-cs"/>
      </a:defRPr>
    </a:lvl2pPr>
    <a:lvl3pPr marL="981700" algn="l" defTabSz="981700" rtl="0" eaLnBrk="1" latinLnBrk="0" hangingPunct="1">
      <a:defRPr kumimoji="1" sz="1288" kern="1200">
        <a:solidFill>
          <a:schemeClr val="tx1"/>
        </a:solidFill>
        <a:latin typeface="+mn-lt"/>
        <a:ea typeface="+mn-ea"/>
        <a:cs typeface="+mn-cs"/>
      </a:defRPr>
    </a:lvl3pPr>
    <a:lvl4pPr marL="1472550" algn="l" defTabSz="981700" rtl="0" eaLnBrk="1" latinLnBrk="0" hangingPunct="1">
      <a:defRPr kumimoji="1" sz="1288" kern="1200">
        <a:solidFill>
          <a:schemeClr val="tx1"/>
        </a:solidFill>
        <a:latin typeface="+mn-lt"/>
        <a:ea typeface="+mn-ea"/>
        <a:cs typeface="+mn-cs"/>
      </a:defRPr>
    </a:lvl4pPr>
    <a:lvl5pPr marL="1963400" algn="l" defTabSz="981700" rtl="0" eaLnBrk="1" latinLnBrk="0" hangingPunct="1">
      <a:defRPr kumimoji="1" sz="1288" kern="1200">
        <a:solidFill>
          <a:schemeClr val="tx1"/>
        </a:solidFill>
        <a:latin typeface="+mn-lt"/>
        <a:ea typeface="+mn-ea"/>
        <a:cs typeface="+mn-cs"/>
      </a:defRPr>
    </a:lvl5pPr>
    <a:lvl6pPr marL="2454250" algn="l" defTabSz="981700" rtl="0" eaLnBrk="1" latinLnBrk="0" hangingPunct="1">
      <a:defRPr kumimoji="1" sz="1288" kern="1200">
        <a:solidFill>
          <a:schemeClr val="tx1"/>
        </a:solidFill>
        <a:latin typeface="+mn-lt"/>
        <a:ea typeface="+mn-ea"/>
        <a:cs typeface="+mn-cs"/>
      </a:defRPr>
    </a:lvl6pPr>
    <a:lvl7pPr marL="2945100" algn="l" defTabSz="981700" rtl="0" eaLnBrk="1" latinLnBrk="0" hangingPunct="1">
      <a:defRPr kumimoji="1" sz="1288" kern="1200">
        <a:solidFill>
          <a:schemeClr val="tx1"/>
        </a:solidFill>
        <a:latin typeface="+mn-lt"/>
        <a:ea typeface="+mn-ea"/>
        <a:cs typeface="+mn-cs"/>
      </a:defRPr>
    </a:lvl7pPr>
    <a:lvl8pPr marL="3435949" algn="l" defTabSz="981700" rtl="0" eaLnBrk="1" latinLnBrk="0" hangingPunct="1">
      <a:defRPr kumimoji="1" sz="1288" kern="1200">
        <a:solidFill>
          <a:schemeClr val="tx1"/>
        </a:solidFill>
        <a:latin typeface="+mn-lt"/>
        <a:ea typeface="+mn-ea"/>
        <a:cs typeface="+mn-cs"/>
      </a:defRPr>
    </a:lvl8pPr>
    <a:lvl9pPr marL="3926799" algn="l" defTabSz="981700" rtl="0" eaLnBrk="1" latinLnBrk="0" hangingPunct="1">
      <a:defRPr kumimoji="1" sz="128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6976" y="3242982"/>
            <a:ext cx="6425724" cy="2237704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3951" y="5915661"/>
            <a:ext cx="5291773" cy="266784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1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35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53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2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0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907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725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54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69CD-8A8D-488C-A36E-2A39534DDF2F}" type="datetimeFigureOut">
              <a:rPr kumimoji="1" lang="ja-JP" altLang="en-US" smtClean="0"/>
              <a:pPr/>
              <a:t>2022/11/30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11D2-6D31-4704-97AE-1C87B42A6F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69CD-8A8D-488C-A36E-2A39534DDF2F}" type="datetimeFigureOut">
              <a:rPr kumimoji="1" lang="ja-JP" altLang="en-US" smtClean="0"/>
              <a:pPr/>
              <a:t>2022/11/30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11D2-6D31-4704-97AE-1C87B42A6F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110573" y="604132"/>
            <a:ext cx="1275696" cy="12865594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83489" y="604132"/>
            <a:ext cx="3701091" cy="12865594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69CD-8A8D-488C-A36E-2A39534DDF2F}" type="datetimeFigureOut">
              <a:rPr kumimoji="1" lang="ja-JP" altLang="en-US" smtClean="0"/>
              <a:pPr/>
              <a:t>2022/11/30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11D2-6D31-4704-97AE-1C87B42A6F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69CD-8A8D-488C-A36E-2A39534DDF2F}" type="datetimeFigureOut">
              <a:rPr kumimoji="1" lang="ja-JP" altLang="en-US" smtClean="0"/>
              <a:pPr/>
              <a:t>2022/11/30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11D2-6D31-4704-97AE-1C87B42A6F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162" y="6708282"/>
            <a:ext cx="6425724" cy="2073381"/>
          </a:xfrm>
        </p:spPr>
        <p:txBody>
          <a:bodyPr anchor="t"/>
          <a:lstStyle>
            <a:lvl1pPr algn="l">
              <a:defRPr sz="4215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97162" y="4424664"/>
            <a:ext cx="6425724" cy="2283618"/>
          </a:xfrm>
        </p:spPr>
        <p:txBody>
          <a:bodyPr anchor="b"/>
          <a:lstStyle>
            <a:lvl1pPr marL="0" indent="0">
              <a:buNone/>
              <a:defRPr sz="2108">
                <a:solidFill>
                  <a:schemeClr val="tx1">
                    <a:tint val="75000"/>
                  </a:schemeClr>
                </a:solidFill>
              </a:defRPr>
            </a:lvl1pPr>
            <a:lvl2pPr marL="481797" indent="0">
              <a:buNone/>
              <a:defRPr sz="1897">
                <a:solidFill>
                  <a:schemeClr val="tx1">
                    <a:tint val="75000"/>
                  </a:schemeClr>
                </a:solidFill>
              </a:defRPr>
            </a:lvl2pPr>
            <a:lvl3pPr marL="963595" indent="0">
              <a:buNone/>
              <a:defRPr sz="1686">
                <a:solidFill>
                  <a:schemeClr val="tx1">
                    <a:tint val="75000"/>
                  </a:schemeClr>
                </a:solidFill>
              </a:defRPr>
            </a:lvl3pPr>
            <a:lvl4pPr marL="1445392" indent="0">
              <a:buNone/>
              <a:defRPr sz="1475">
                <a:solidFill>
                  <a:schemeClr val="tx1">
                    <a:tint val="75000"/>
                  </a:schemeClr>
                </a:solidFill>
              </a:defRPr>
            </a:lvl4pPr>
            <a:lvl5pPr marL="1927189" indent="0">
              <a:buNone/>
              <a:defRPr sz="1475">
                <a:solidFill>
                  <a:schemeClr val="tx1">
                    <a:tint val="75000"/>
                  </a:schemeClr>
                </a:solidFill>
              </a:defRPr>
            </a:lvl5pPr>
            <a:lvl6pPr marL="2408987" indent="0">
              <a:buNone/>
              <a:defRPr sz="1475">
                <a:solidFill>
                  <a:schemeClr val="tx1">
                    <a:tint val="75000"/>
                  </a:schemeClr>
                </a:solidFill>
              </a:defRPr>
            </a:lvl6pPr>
            <a:lvl7pPr marL="2890784" indent="0">
              <a:buNone/>
              <a:defRPr sz="1475">
                <a:solidFill>
                  <a:schemeClr val="tx1">
                    <a:tint val="75000"/>
                  </a:schemeClr>
                </a:solidFill>
              </a:defRPr>
            </a:lvl7pPr>
            <a:lvl8pPr marL="3372582" indent="0">
              <a:buNone/>
              <a:defRPr sz="1475">
                <a:solidFill>
                  <a:schemeClr val="tx1">
                    <a:tint val="75000"/>
                  </a:schemeClr>
                </a:solidFill>
              </a:defRPr>
            </a:lvl8pPr>
            <a:lvl9pPr marL="3854379" indent="0">
              <a:buNone/>
              <a:defRPr sz="14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69CD-8A8D-488C-A36E-2A39534DDF2F}" type="datetimeFigureOut">
              <a:rPr kumimoji="1" lang="ja-JP" altLang="en-US" smtClean="0"/>
              <a:pPr/>
              <a:t>2022/11/30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11D2-6D31-4704-97AE-1C87B42A6F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83488" y="3518466"/>
            <a:ext cx="2488393" cy="9951262"/>
          </a:xfrm>
        </p:spPr>
        <p:txBody>
          <a:bodyPr/>
          <a:lstStyle>
            <a:lvl1pPr>
              <a:defRPr sz="2951"/>
            </a:lvl1pPr>
            <a:lvl2pPr>
              <a:defRPr sz="2529"/>
            </a:lvl2pPr>
            <a:lvl3pPr>
              <a:defRPr sz="2108"/>
            </a:lvl3pPr>
            <a:lvl4pPr>
              <a:defRPr sz="1897"/>
            </a:lvl4pPr>
            <a:lvl5pPr>
              <a:defRPr sz="1897"/>
            </a:lvl5pPr>
            <a:lvl6pPr>
              <a:defRPr sz="1897"/>
            </a:lvl6pPr>
            <a:lvl7pPr>
              <a:defRPr sz="1897"/>
            </a:lvl7pPr>
            <a:lvl8pPr>
              <a:defRPr sz="1897"/>
            </a:lvl8pPr>
            <a:lvl9pPr>
              <a:defRPr sz="1897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897876" y="3518466"/>
            <a:ext cx="2488393" cy="9951262"/>
          </a:xfrm>
        </p:spPr>
        <p:txBody>
          <a:bodyPr/>
          <a:lstStyle>
            <a:lvl1pPr>
              <a:defRPr sz="2951"/>
            </a:lvl1pPr>
            <a:lvl2pPr>
              <a:defRPr sz="2529"/>
            </a:lvl2pPr>
            <a:lvl3pPr>
              <a:defRPr sz="2108"/>
            </a:lvl3pPr>
            <a:lvl4pPr>
              <a:defRPr sz="1897"/>
            </a:lvl4pPr>
            <a:lvl5pPr>
              <a:defRPr sz="1897"/>
            </a:lvl5pPr>
            <a:lvl6pPr>
              <a:defRPr sz="1897"/>
            </a:lvl6pPr>
            <a:lvl7pPr>
              <a:defRPr sz="1897"/>
            </a:lvl7pPr>
            <a:lvl8pPr>
              <a:defRPr sz="1897"/>
            </a:lvl8pPr>
            <a:lvl9pPr>
              <a:defRPr sz="1897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69CD-8A8D-488C-A36E-2A39534DDF2F}" type="datetimeFigureOut">
              <a:rPr kumimoji="1" lang="ja-JP" altLang="en-US" smtClean="0"/>
              <a:pPr/>
              <a:t>2022/11/30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11D2-6D31-4704-97AE-1C87B42A6F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984" y="418060"/>
            <a:ext cx="6803708" cy="17399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7984" y="2336783"/>
            <a:ext cx="3340169" cy="973860"/>
          </a:xfrm>
        </p:spPr>
        <p:txBody>
          <a:bodyPr anchor="b"/>
          <a:lstStyle>
            <a:lvl1pPr marL="0" indent="0">
              <a:buNone/>
              <a:defRPr sz="2529" b="1"/>
            </a:lvl1pPr>
            <a:lvl2pPr marL="481797" indent="0">
              <a:buNone/>
              <a:defRPr sz="2108" b="1"/>
            </a:lvl2pPr>
            <a:lvl3pPr marL="963595" indent="0">
              <a:buNone/>
              <a:defRPr sz="1897" b="1"/>
            </a:lvl3pPr>
            <a:lvl4pPr marL="1445392" indent="0">
              <a:buNone/>
              <a:defRPr sz="1686" b="1"/>
            </a:lvl4pPr>
            <a:lvl5pPr marL="1927189" indent="0">
              <a:buNone/>
              <a:defRPr sz="1686" b="1"/>
            </a:lvl5pPr>
            <a:lvl6pPr marL="2408987" indent="0">
              <a:buNone/>
              <a:defRPr sz="1686" b="1"/>
            </a:lvl6pPr>
            <a:lvl7pPr marL="2890784" indent="0">
              <a:buNone/>
              <a:defRPr sz="1686" b="1"/>
            </a:lvl7pPr>
            <a:lvl8pPr marL="3372582" indent="0">
              <a:buNone/>
              <a:defRPr sz="1686" b="1"/>
            </a:lvl8pPr>
            <a:lvl9pPr marL="3854379" indent="0">
              <a:buNone/>
              <a:defRPr sz="1686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77984" y="3310643"/>
            <a:ext cx="3340169" cy="6014738"/>
          </a:xfrm>
        </p:spPr>
        <p:txBody>
          <a:bodyPr/>
          <a:lstStyle>
            <a:lvl1pPr>
              <a:defRPr sz="2529"/>
            </a:lvl1pPr>
            <a:lvl2pPr>
              <a:defRPr sz="2108"/>
            </a:lvl2pPr>
            <a:lvl3pPr>
              <a:defRPr sz="1897"/>
            </a:lvl3pPr>
            <a:lvl4pPr>
              <a:defRPr sz="1686"/>
            </a:lvl4pPr>
            <a:lvl5pPr>
              <a:defRPr sz="1686"/>
            </a:lvl5pPr>
            <a:lvl6pPr>
              <a:defRPr sz="1686"/>
            </a:lvl6pPr>
            <a:lvl7pPr>
              <a:defRPr sz="1686"/>
            </a:lvl7pPr>
            <a:lvl8pPr>
              <a:defRPr sz="1686"/>
            </a:lvl8pPr>
            <a:lvl9pPr>
              <a:defRPr sz="1686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840211" y="2336783"/>
            <a:ext cx="3341481" cy="973860"/>
          </a:xfrm>
        </p:spPr>
        <p:txBody>
          <a:bodyPr anchor="b"/>
          <a:lstStyle>
            <a:lvl1pPr marL="0" indent="0">
              <a:buNone/>
              <a:defRPr sz="2529" b="1"/>
            </a:lvl1pPr>
            <a:lvl2pPr marL="481797" indent="0">
              <a:buNone/>
              <a:defRPr sz="2108" b="1"/>
            </a:lvl2pPr>
            <a:lvl3pPr marL="963595" indent="0">
              <a:buNone/>
              <a:defRPr sz="1897" b="1"/>
            </a:lvl3pPr>
            <a:lvl4pPr marL="1445392" indent="0">
              <a:buNone/>
              <a:defRPr sz="1686" b="1"/>
            </a:lvl4pPr>
            <a:lvl5pPr marL="1927189" indent="0">
              <a:buNone/>
              <a:defRPr sz="1686" b="1"/>
            </a:lvl5pPr>
            <a:lvl6pPr marL="2408987" indent="0">
              <a:buNone/>
              <a:defRPr sz="1686" b="1"/>
            </a:lvl6pPr>
            <a:lvl7pPr marL="2890784" indent="0">
              <a:buNone/>
              <a:defRPr sz="1686" b="1"/>
            </a:lvl7pPr>
            <a:lvl8pPr marL="3372582" indent="0">
              <a:buNone/>
              <a:defRPr sz="1686" b="1"/>
            </a:lvl8pPr>
            <a:lvl9pPr marL="3854379" indent="0">
              <a:buNone/>
              <a:defRPr sz="1686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840211" y="3310643"/>
            <a:ext cx="3341481" cy="6014738"/>
          </a:xfrm>
        </p:spPr>
        <p:txBody>
          <a:bodyPr/>
          <a:lstStyle>
            <a:lvl1pPr>
              <a:defRPr sz="2529"/>
            </a:lvl1pPr>
            <a:lvl2pPr>
              <a:defRPr sz="2108"/>
            </a:lvl2pPr>
            <a:lvl3pPr>
              <a:defRPr sz="1897"/>
            </a:lvl3pPr>
            <a:lvl4pPr>
              <a:defRPr sz="1686"/>
            </a:lvl4pPr>
            <a:lvl5pPr>
              <a:defRPr sz="1686"/>
            </a:lvl5pPr>
            <a:lvl6pPr>
              <a:defRPr sz="1686"/>
            </a:lvl6pPr>
            <a:lvl7pPr>
              <a:defRPr sz="1686"/>
            </a:lvl7pPr>
            <a:lvl8pPr>
              <a:defRPr sz="1686"/>
            </a:lvl8pPr>
            <a:lvl9pPr>
              <a:defRPr sz="1686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69CD-8A8D-488C-A36E-2A39534DDF2F}" type="datetimeFigureOut">
              <a:rPr kumimoji="1" lang="ja-JP" altLang="en-US" smtClean="0"/>
              <a:pPr/>
              <a:t>2022/11/30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11D2-6D31-4704-97AE-1C87B42A6F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69CD-8A8D-488C-A36E-2A39534DDF2F}" type="datetimeFigureOut">
              <a:rPr kumimoji="1" lang="ja-JP" altLang="en-US" smtClean="0"/>
              <a:pPr/>
              <a:t>2022/11/30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11D2-6D31-4704-97AE-1C87B42A6F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69CD-8A8D-488C-A36E-2A39534DDF2F}" type="datetimeFigureOut">
              <a:rPr kumimoji="1" lang="ja-JP" altLang="en-US" smtClean="0"/>
              <a:pPr/>
              <a:t>2022/11/30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11D2-6D31-4704-97AE-1C87B42A6F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984" y="415643"/>
            <a:ext cx="2487081" cy="1768899"/>
          </a:xfrm>
        </p:spPr>
        <p:txBody>
          <a:bodyPr anchor="b"/>
          <a:lstStyle>
            <a:lvl1pPr algn="l">
              <a:defRPr sz="2108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955623" y="415644"/>
            <a:ext cx="4226069" cy="8909739"/>
          </a:xfrm>
        </p:spPr>
        <p:txBody>
          <a:bodyPr/>
          <a:lstStyle>
            <a:lvl1pPr>
              <a:defRPr sz="3372"/>
            </a:lvl1pPr>
            <a:lvl2pPr>
              <a:defRPr sz="2951"/>
            </a:lvl2pPr>
            <a:lvl3pPr>
              <a:defRPr sz="2529"/>
            </a:lvl3pPr>
            <a:lvl4pPr>
              <a:defRPr sz="2108"/>
            </a:lvl4pPr>
            <a:lvl5pPr>
              <a:defRPr sz="2108"/>
            </a:lvl5pPr>
            <a:lvl6pPr>
              <a:defRPr sz="2108"/>
            </a:lvl6pPr>
            <a:lvl7pPr>
              <a:defRPr sz="2108"/>
            </a:lvl7pPr>
            <a:lvl8pPr>
              <a:defRPr sz="2108"/>
            </a:lvl8pPr>
            <a:lvl9pPr>
              <a:defRPr sz="2108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77984" y="2184542"/>
            <a:ext cx="2487081" cy="7140840"/>
          </a:xfrm>
        </p:spPr>
        <p:txBody>
          <a:bodyPr/>
          <a:lstStyle>
            <a:lvl1pPr marL="0" indent="0">
              <a:buNone/>
              <a:defRPr sz="1475"/>
            </a:lvl1pPr>
            <a:lvl2pPr marL="481797" indent="0">
              <a:buNone/>
              <a:defRPr sz="1265"/>
            </a:lvl2pPr>
            <a:lvl3pPr marL="963595" indent="0">
              <a:buNone/>
              <a:defRPr sz="1054"/>
            </a:lvl3pPr>
            <a:lvl4pPr marL="1445392" indent="0">
              <a:buNone/>
              <a:defRPr sz="948"/>
            </a:lvl4pPr>
            <a:lvl5pPr marL="1927189" indent="0">
              <a:buNone/>
              <a:defRPr sz="948"/>
            </a:lvl5pPr>
            <a:lvl6pPr marL="2408987" indent="0">
              <a:buNone/>
              <a:defRPr sz="948"/>
            </a:lvl6pPr>
            <a:lvl7pPr marL="2890784" indent="0">
              <a:buNone/>
              <a:defRPr sz="948"/>
            </a:lvl7pPr>
            <a:lvl8pPr marL="3372582" indent="0">
              <a:buNone/>
              <a:defRPr sz="948"/>
            </a:lvl8pPr>
            <a:lvl9pPr marL="3854379" indent="0">
              <a:buNone/>
              <a:defRPr sz="948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69CD-8A8D-488C-A36E-2A39534DDF2F}" type="datetimeFigureOut">
              <a:rPr kumimoji="1" lang="ja-JP" altLang="en-US" smtClean="0"/>
              <a:pPr/>
              <a:t>2022/11/30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11D2-6D31-4704-97AE-1C87B42A6F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1749" y="7307580"/>
            <a:ext cx="4535805" cy="862702"/>
          </a:xfrm>
        </p:spPr>
        <p:txBody>
          <a:bodyPr anchor="b"/>
          <a:lstStyle>
            <a:lvl1pPr algn="l">
              <a:defRPr sz="2108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81749" y="932779"/>
            <a:ext cx="4535805" cy="6263640"/>
          </a:xfrm>
        </p:spPr>
        <p:txBody>
          <a:bodyPr/>
          <a:lstStyle>
            <a:lvl1pPr marL="0" indent="0">
              <a:buNone/>
              <a:defRPr sz="3372"/>
            </a:lvl1pPr>
            <a:lvl2pPr marL="481797" indent="0">
              <a:buNone/>
              <a:defRPr sz="2951"/>
            </a:lvl2pPr>
            <a:lvl3pPr marL="963595" indent="0">
              <a:buNone/>
              <a:defRPr sz="2529"/>
            </a:lvl3pPr>
            <a:lvl4pPr marL="1445392" indent="0">
              <a:buNone/>
              <a:defRPr sz="2108"/>
            </a:lvl4pPr>
            <a:lvl5pPr marL="1927189" indent="0">
              <a:buNone/>
              <a:defRPr sz="2108"/>
            </a:lvl5pPr>
            <a:lvl6pPr marL="2408987" indent="0">
              <a:buNone/>
              <a:defRPr sz="2108"/>
            </a:lvl6pPr>
            <a:lvl7pPr marL="2890784" indent="0">
              <a:buNone/>
              <a:defRPr sz="2108"/>
            </a:lvl7pPr>
            <a:lvl8pPr marL="3372582" indent="0">
              <a:buNone/>
              <a:defRPr sz="2108"/>
            </a:lvl8pPr>
            <a:lvl9pPr marL="3854379" indent="0">
              <a:buNone/>
              <a:defRPr sz="2108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81749" y="8170282"/>
            <a:ext cx="4535805" cy="1225178"/>
          </a:xfrm>
        </p:spPr>
        <p:txBody>
          <a:bodyPr/>
          <a:lstStyle>
            <a:lvl1pPr marL="0" indent="0">
              <a:buNone/>
              <a:defRPr sz="1475"/>
            </a:lvl1pPr>
            <a:lvl2pPr marL="481797" indent="0">
              <a:buNone/>
              <a:defRPr sz="1265"/>
            </a:lvl2pPr>
            <a:lvl3pPr marL="963595" indent="0">
              <a:buNone/>
              <a:defRPr sz="1054"/>
            </a:lvl3pPr>
            <a:lvl4pPr marL="1445392" indent="0">
              <a:buNone/>
              <a:defRPr sz="948"/>
            </a:lvl4pPr>
            <a:lvl5pPr marL="1927189" indent="0">
              <a:buNone/>
              <a:defRPr sz="948"/>
            </a:lvl5pPr>
            <a:lvl6pPr marL="2408987" indent="0">
              <a:buNone/>
              <a:defRPr sz="948"/>
            </a:lvl6pPr>
            <a:lvl7pPr marL="2890784" indent="0">
              <a:buNone/>
              <a:defRPr sz="948"/>
            </a:lvl7pPr>
            <a:lvl8pPr marL="3372582" indent="0">
              <a:buNone/>
              <a:defRPr sz="948"/>
            </a:lvl8pPr>
            <a:lvl9pPr marL="3854379" indent="0">
              <a:buNone/>
              <a:defRPr sz="948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69CD-8A8D-488C-A36E-2A39534DDF2F}" type="datetimeFigureOut">
              <a:rPr kumimoji="1" lang="ja-JP" altLang="en-US" smtClean="0"/>
              <a:pPr/>
              <a:t>2022/11/30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11D2-6D31-4704-97AE-1C87B42A6F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77984" y="418060"/>
            <a:ext cx="6803708" cy="1739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7984" y="2435861"/>
            <a:ext cx="6803708" cy="68895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77984" y="9675778"/>
            <a:ext cx="1763924" cy="5558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669CD-8A8D-488C-A36E-2A39534DDF2F}" type="datetimeFigureOut">
              <a:rPr kumimoji="1" lang="ja-JP" altLang="en-US" smtClean="0"/>
              <a:pPr/>
              <a:t>2022/11/30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582889" y="9675778"/>
            <a:ext cx="2393897" cy="5558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5417767" y="9675778"/>
            <a:ext cx="1763924" cy="5558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811D2-6D31-4704-97AE-1C87B42A6F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3595" rtl="0" eaLnBrk="1" latinLnBrk="0" hangingPunct="1">
        <a:spcBef>
          <a:spcPct val="0"/>
        </a:spcBef>
        <a:buNone/>
        <a:defRPr kumimoji="1" sz="4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1348" indent="-361348" algn="l" defTabSz="963595" rtl="0" eaLnBrk="1" latinLnBrk="0" hangingPunct="1">
        <a:spcBef>
          <a:spcPct val="20000"/>
        </a:spcBef>
        <a:buFont typeface="Arial" pitchFamily="34" charset="0"/>
        <a:buChar char="•"/>
        <a:defRPr kumimoji="1" sz="3372" kern="1200">
          <a:solidFill>
            <a:schemeClr val="tx1"/>
          </a:solidFill>
          <a:latin typeface="+mn-lt"/>
          <a:ea typeface="+mn-ea"/>
          <a:cs typeface="+mn-cs"/>
        </a:defRPr>
      </a:lvl1pPr>
      <a:lvl2pPr marL="782921" indent="-301123" algn="l" defTabSz="963595" rtl="0" eaLnBrk="1" latinLnBrk="0" hangingPunct="1">
        <a:spcBef>
          <a:spcPct val="20000"/>
        </a:spcBef>
        <a:buFont typeface="Arial" pitchFamily="34" charset="0"/>
        <a:buChar char="–"/>
        <a:defRPr kumimoji="1" sz="2951" kern="1200">
          <a:solidFill>
            <a:schemeClr val="tx1"/>
          </a:solidFill>
          <a:latin typeface="+mn-lt"/>
          <a:ea typeface="+mn-ea"/>
          <a:cs typeface="+mn-cs"/>
        </a:defRPr>
      </a:lvl2pPr>
      <a:lvl3pPr marL="1204493" indent="-240899" algn="l" defTabSz="963595" rtl="0" eaLnBrk="1" latinLnBrk="0" hangingPunct="1">
        <a:spcBef>
          <a:spcPct val="20000"/>
        </a:spcBef>
        <a:buFont typeface="Arial" pitchFamily="34" charset="0"/>
        <a:buChar char="•"/>
        <a:defRPr kumimoji="1" sz="2529" kern="1200">
          <a:solidFill>
            <a:schemeClr val="tx1"/>
          </a:solidFill>
          <a:latin typeface="+mn-lt"/>
          <a:ea typeface="+mn-ea"/>
          <a:cs typeface="+mn-cs"/>
        </a:defRPr>
      </a:lvl3pPr>
      <a:lvl4pPr marL="1686291" indent="-240899" algn="l" defTabSz="963595" rtl="0" eaLnBrk="1" latinLnBrk="0" hangingPunct="1">
        <a:spcBef>
          <a:spcPct val="20000"/>
        </a:spcBef>
        <a:buFont typeface="Arial" pitchFamily="34" charset="0"/>
        <a:buChar char="–"/>
        <a:defRPr kumimoji="1" sz="2108" kern="1200">
          <a:solidFill>
            <a:schemeClr val="tx1"/>
          </a:solidFill>
          <a:latin typeface="+mn-lt"/>
          <a:ea typeface="+mn-ea"/>
          <a:cs typeface="+mn-cs"/>
        </a:defRPr>
      </a:lvl4pPr>
      <a:lvl5pPr marL="2168088" indent="-240899" algn="l" defTabSz="963595" rtl="0" eaLnBrk="1" latinLnBrk="0" hangingPunct="1">
        <a:spcBef>
          <a:spcPct val="20000"/>
        </a:spcBef>
        <a:buFont typeface="Arial" pitchFamily="34" charset="0"/>
        <a:buChar char="»"/>
        <a:defRPr kumimoji="1" sz="2108" kern="1200">
          <a:solidFill>
            <a:schemeClr val="tx1"/>
          </a:solidFill>
          <a:latin typeface="+mn-lt"/>
          <a:ea typeface="+mn-ea"/>
          <a:cs typeface="+mn-cs"/>
        </a:defRPr>
      </a:lvl5pPr>
      <a:lvl6pPr marL="2649885" indent="-240899" algn="l" defTabSz="963595" rtl="0" eaLnBrk="1" latinLnBrk="0" hangingPunct="1">
        <a:spcBef>
          <a:spcPct val="20000"/>
        </a:spcBef>
        <a:buFont typeface="Arial" pitchFamily="34" charset="0"/>
        <a:buChar char="•"/>
        <a:defRPr kumimoji="1" sz="2108" kern="1200">
          <a:solidFill>
            <a:schemeClr val="tx1"/>
          </a:solidFill>
          <a:latin typeface="+mn-lt"/>
          <a:ea typeface="+mn-ea"/>
          <a:cs typeface="+mn-cs"/>
        </a:defRPr>
      </a:lvl6pPr>
      <a:lvl7pPr marL="3131683" indent="-240899" algn="l" defTabSz="963595" rtl="0" eaLnBrk="1" latinLnBrk="0" hangingPunct="1">
        <a:spcBef>
          <a:spcPct val="20000"/>
        </a:spcBef>
        <a:buFont typeface="Arial" pitchFamily="34" charset="0"/>
        <a:buChar char="•"/>
        <a:defRPr kumimoji="1" sz="2108" kern="1200">
          <a:solidFill>
            <a:schemeClr val="tx1"/>
          </a:solidFill>
          <a:latin typeface="+mn-lt"/>
          <a:ea typeface="+mn-ea"/>
          <a:cs typeface="+mn-cs"/>
        </a:defRPr>
      </a:lvl7pPr>
      <a:lvl8pPr marL="3613480" indent="-240899" algn="l" defTabSz="963595" rtl="0" eaLnBrk="1" latinLnBrk="0" hangingPunct="1">
        <a:spcBef>
          <a:spcPct val="20000"/>
        </a:spcBef>
        <a:buFont typeface="Arial" pitchFamily="34" charset="0"/>
        <a:buChar char="•"/>
        <a:defRPr kumimoji="1" sz="2108" kern="1200">
          <a:solidFill>
            <a:schemeClr val="tx1"/>
          </a:solidFill>
          <a:latin typeface="+mn-lt"/>
          <a:ea typeface="+mn-ea"/>
          <a:cs typeface="+mn-cs"/>
        </a:defRPr>
      </a:lvl8pPr>
      <a:lvl9pPr marL="4095278" indent="-240899" algn="l" defTabSz="963595" rtl="0" eaLnBrk="1" latinLnBrk="0" hangingPunct="1">
        <a:spcBef>
          <a:spcPct val="20000"/>
        </a:spcBef>
        <a:buFont typeface="Arial" pitchFamily="34" charset="0"/>
        <a:buChar char="•"/>
        <a:defRPr kumimoji="1" sz="210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63595" rtl="0" eaLnBrk="1" latinLnBrk="0" hangingPunct="1">
        <a:defRPr kumimoji="1" sz="1897" kern="1200">
          <a:solidFill>
            <a:schemeClr val="tx1"/>
          </a:solidFill>
          <a:latin typeface="+mn-lt"/>
          <a:ea typeface="+mn-ea"/>
          <a:cs typeface="+mn-cs"/>
        </a:defRPr>
      </a:lvl1pPr>
      <a:lvl2pPr marL="481797" algn="l" defTabSz="963595" rtl="0" eaLnBrk="1" latinLnBrk="0" hangingPunct="1">
        <a:defRPr kumimoji="1" sz="1897" kern="1200">
          <a:solidFill>
            <a:schemeClr val="tx1"/>
          </a:solidFill>
          <a:latin typeface="+mn-lt"/>
          <a:ea typeface="+mn-ea"/>
          <a:cs typeface="+mn-cs"/>
        </a:defRPr>
      </a:lvl2pPr>
      <a:lvl3pPr marL="963595" algn="l" defTabSz="963595" rtl="0" eaLnBrk="1" latinLnBrk="0" hangingPunct="1">
        <a:defRPr kumimoji="1" sz="1897" kern="1200">
          <a:solidFill>
            <a:schemeClr val="tx1"/>
          </a:solidFill>
          <a:latin typeface="+mn-lt"/>
          <a:ea typeface="+mn-ea"/>
          <a:cs typeface="+mn-cs"/>
        </a:defRPr>
      </a:lvl3pPr>
      <a:lvl4pPr marL="1445392" algn="l" defTabSz="963595" rtl="0" eaLnBrk="1" latinLnBrk="0" hangingPunct="1">
        <a:defRPr kumimoji="1" sz="1897" kern="1200">
          <a:solidFill>
            <a:schemeClr val="tx1"/>
          </a:solidFill>
          <a:latin typeface="+mn-lt"/>
          <a:ea typeface="+mn-ea"/>
          <a:cs typeface="+mn-cs"/>
        </a:defRPr>
      </a:lvl4pPr>
      <a:lvl5pPr marL="1927189" algn="l" defTabSz="963595" rtl="0" eaLnBrk="1" latinLnBrk="0" hangingPunct="1">
        <a:defRPr kumimoji="1" sz="1897" kern="1200">
          <a:solidFill>
            <a:schemeClr val="tx1"/>
          </a:solidFill>
          <a:latin typeface="+mn-lt"/>
          <a:ea typeface="+mn-ea"/>
          <a:cs typeface="+mn-cs"/>
        </a:defRPr>
      </a:lvl5pPr>
      <a:lvl6pPr marL="2408987" algn="l" defTabSz="963595" rtl="0" eaLnBrk="1" latinLnBrk="0" hangingPunct="1">
        <a:defRPr kumimoji="1" sz="1897" kern="1200">
          <a:solidFill>
            <a:schemeClr val="tx1"/>
          </a:solidFill>
          <a:latin typeface="+mn-lt"/>
          <a:ea typeface="+mn-ea"/>
          <a:cs typeface="+mn-cs"/>
        </a:defRPr>
      </a:lvl6pPr>
      <a:lvl7pPr marL="2890784" algn="l" defTabSz="963595" rtl="0" eaLnBrk="1" latinLnBrk="0" hangingPunct="1">
        <a:defRPr kumimoji="1" sz="1897" kern="1200">
          <a:solidFill>
            <a:schemeClr val="tx1"/>
          </a:solidFill>
          <a:latin typeface="+mn-lt"/>
          <a:ea typeface="+mn-ea"/>
          <a:cs typeface="+mn-cs"/>
        </a:defRPr>
      </a:lvl7pPr>
      <a:lvl8pPr marL="3372582" algn="l" defTabSz="963595" rtl="0" eaLnBrk="1" latinLnBrk="0" hangingPunct="1">
        <a:defRPr kumimoji="1" sz="1897" kern="1200">
          <a:solidFill>
            <a:schemeClr val="tx1"/>
          </a:solidFill>
          <a:latin typeface="+mn-lt"/>
          <a:ea typeface="+mn-ea"/>
          <a:cs typeface="+mn-cs"/>
        </a:defRPr>
      </a:lvl8pPr>
      <a:lvl9pPr marL="3854379" algn="l" defTabSz="963595" rtl="0" eaLnBrk="1" latinLnBrk="0" hangingPunct="1">
        <a:defRPr kumimoji="1" sz="18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8" name="グループ化 8"/>
          <p:cNvGrpSpPr>
            <a:grpSpLocks/>
          </p:cNvGrpSpPr>
          <p:nvPr/>
        </p:nvGrpSpPr>
        <p:grpSpPr bwMode="auto">
          <a:xfrm>
            <a:off x="342986" y="2932868"/>
            <a:ext cx="6873704" cy="2052885"/>
            <a:chOff x="0" y="1598195"/>
            <a:chExt cx="6858000" cy="1863412"/>
          </a:xfrm>
        </p:grpSpPr>
        <p:sp>
          <p:nvSpPr>
            <p:cNvPr id="8" name="正方形/長方形 7"/>
            <p:cNvSpPr/>
            <p:nvPr/>
          </p:nvSpPr>
          <p:spPr>
            <a:xfrm>
              <a:off x="0" y="1619672"/>
              <a:ext cx="6858000" cy="184193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817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13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50420" y="1960857"/>
              <a:ext cx="614147" cy="1061607"/>
            </a:xfrm>
            <a:prstGeom prst="rect">
              <a:avLst/>
            </a:prstGeom>
            <a:noFill/>
          </p:spPr>
          <p:txBody>
            <a:bodyPr vert="eaVert" wrap="none">
              <a:spAutoFit/>
            </a:bodyPr>
            <a:lstStyle/>
            <a:p>
              <a:pPr marL="0" marR="0" lvl="0" indent="0" algn="ctr" defTabSz="9817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GPｺﾞｼｯｸM" panose="020B0600000000000000" pitchFamily="50" charset="-128"/>
                  <a:ea typeface="HGPｺﾞｼｯｸM" panose="020B0600000000000000" pitchFamily="50" charset="-128"/>
                  <a:cs typeface="+mn-cs"/>
                </a:rPr>
                <a:t>申込先</a:t>
              </a:r>
            </a:p>
          </p:txBody>
        </p:sp>
        <p:sp>
          <p:nvSpPr>
            <p:cNvPr id="6191" name="テキスト ボックス 6"/>
            <p:cNvSpPr txBox="1">
              <a:spLocks noChangeArrowheads="1"/>
            </p:cNvSpPr>
            <p:nvPr/>
          </p:nvSpPr>
          <p:spPr bwMode="auto">
            <a:xfrm>
              <a:off x="714987" y="1598195"/>
              <a:ext cx="6143012" cy="1648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817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ＭＳ ゴシック" panose="020B0609070205080204" pitchFamily="49" charset="-128"/>
                  <a:ea typeface="ＭＳ ゴシック" panose="020B0609070205080204" pitchFamily="49" charset="-128"/>
                  <a:cs typeface="+mn-cs"/>
                </a:rPr>
                <a:t>FAX</a:t>
              </a:r>
              <a:r>
                <a:rPr kumimoji="1" lang="ja-JP" altLang="en-US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ＭＳ ゴシック" panose="020B0609070205080204" pitchFamily="49" charset="-128"/>
                  <a:ea typeface="ＭＳ ゴシック" panose="020B0609070205080204" pitchFamily="49" charset="-128"/>
                  <a:cs typeface="+mn-cs"/>
                </a:rPr>
                <a:t>：</a:t>
              </a:r>
              <a:r>
                <a:rPr kumimoji="1" lang="en-US" altLang="ja-JP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ＭＳ ゴシック" panose="020B0609070205080204" pitchFamily="49" charset="-128"/>
                  <a:ea typeface="ＭＳ ゴシック" panose="020B0609070205080204" pitchFamily="49" charset="-128"/>
                  <a:cs typeface="+mn-cs"/>
                </a:rPr>
                <a:t>0194-52-3653</a:t>
              </a:r>
              <a:r>
                <a:rPr kumimoji="1" lang="ja-JP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ＭＳ ゴシック" panose="020B0609070205080204" pitchFamily="49" charset="-128"/>
                  <a:ea typeface="ＭＳ ゴシック" panose="020B0609070205080204" pitchFamily="49" charset="-128"/>
                  <a:cs typeface="+mn-cs"/>
                </a:rPr>
                <a:t>　</a:t>
              </a:r>
              <a:r>
                <a:rPr kumimoji="1" lang="ja-JP" alt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ゴシック" panose="020B0609070205080204" pitchFamily="49" charset="-128"/>
                  <a:ea typeface="ＭＳ ゴシック" panose="020B0609070205080204" pitchFamily="49" charset="-128"/>
                  <a:cs typeface="+mn-cs"/>
                </a:rPr>
                <a:t>久慈市総合政策部政策推進課</a:t>
              </a:r>
              <a:endPara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endParaRPr>
            </a:p>
            <a:p>
              <a:pPr marL="0" marR="0" lvl="0" indent="0" algn="l" defTabSz="9817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endParaRPr>
            </a:p>
            <a:p>
              <a:pPr marL="0" marR="0" lvl="0" indent="0" algn="l" defTabSz="9817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ゴシック" panose="020B0609070205080204" pitchFamily="49" charset="-128"/>
                  <a:ea typeface="ＭＳ ゴシック" panose="020B0609070205080204" pitchFamily="49" charset="-128"/>
                  <a:cs typeface="+mn-cs"/>
                </a:rPr>
                <a:t>TEL</a:t>
              </a:r>
              <a:r>
                <a:rPr kumimoji="1" lang="ja-JP" alt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ゴシック" panose="020B0609070205080204" pitchFamily="49" charset="-128"/>
                  <a:ea typeface="ＭＳ ゴシック" panose="020B0609070205080204" pitchFamily="49" charset="-128"/>
                  <a:cs typeface="+mn-cs"/>
                </a:rPr>
                <a:t>：</a:t>
              </a:r>
              <a:r>
                <a:rPr kumimoji="1" lang="en-US" altLang="ja-JP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ゴシック" panose="020B0609070205080204" pitchFamily="49" charset="-128"/>
                  <a:ea typeface="ＭＳ ゴシック" panose="020B0609070205080204" pitchFamily="49" charset="-128"/>
                  <a:cs typeface="+mn-cs"/>
                </a:rPr>
                <a:t>0194-52-2115</a:t>
              </a:r>
              <a:r>
                <a:rPr kumimoji="1" lang="ja-JP" alt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ゴシック" panose="020B0609070205080204" pitchFamily="49" charset="-128"/>
                  <a:ea typeface="ＭＳ ゴシック" panose="020B0609070205080204" pitchFamily="49" charset="-128"/>
                  <a:cs typeface="+mn-cs"/>
                </a:rPr>
                <a:t>　　</a:t>
              </a:r>
              <a:endPara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endParaRPr>
            </a:p>
            <a:p>
              <a:pPr marL="0" marR="0" lvl="0" indent="0" algn="l" defTabSz="9817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endParaRPr>
            </a:p>
            <a:p>
              <a:pPr marL="0" marR="0" lvl="0" indent="0" algn="l" defTabSz="9817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ゴシック" panose="020B0609070205080204" pitchFamily="49" charset="-128"/>
                  <a:ea typeface="ＭＳ ゴシック" panose="020B0609070205080204" pitchFamily="49" charset="-128"/>
                  <a:cs typeface="+mn-cs"/>
                </a:rPr>
                <a:t>E-mail</a:t>
              </a:r>
              <a:r>
                <a:rPr kumimoji="1" lang="ja-JP" alt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ゴシック" panose="020B0609070205080204" pitchFamily="49" charset="-128"/>
                  <a:ea typeface="ＭＳ ゴシック" panose="020B0609070205080204" pitchFamily="49" charset="-128"/>
                  <a:cs typeface="+mn-cs"/>
                </a:rPr>
                <a:t>：</a:t>
              </a:r>
              <a:r>
                <a:rPr kumimoji="1" lang="en-US" altLang="ja-JP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ゴシック" panose="020B0609070205080204" pitchFamily="49" charset="-128"/>
                  <a:ea typeface="ＭＳ ゴシック" panose="020B0609070205080204" pitchFamily="49" charset="-128"/>
                  <a:cs typeface="+mn-cs"/>
                </a:rPr>
                <a:t>seisaku@city.kuji.iwate.jp</a:t>
              </a:r>
              <a:endPara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endParaRPr>
            </a:p>
            <a:p>
              <a:pPr marL="0" marR="0" lvl="0" indent="0" algn="l" defTabSz="9817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endParaRPr>
            </a:p>
            <a:p>
              <a:pPr marL="0" marR="0" lvl="0" indent="0" algn="l" defTabSz="9817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ゴシック" panose="020B0609070205080204" pitchFamily="49" charset="-128"/>
                  <a:ea typeface="ＭＳ ゴシック" panose="020B0609070205080204" pitchFamily="49" charset="-128"/>
                  <a:cs typeface="+mn-cs"/>
                </a:rPr>
                <a:t>申込</a:t>
              </a:r>
              <a:r>
                <a:rPr kumimoji="1" lang="ja-JP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ゴシック" panose="020B0609070205080204" pitchFamily="49" charset="-128"/>
                  <a:ea typeface="ＭＳ ゴシック" panose="020B0609070205080204" pitchFamily="49" charset="-128"/>
                  <a:cs typeface="+mn-cs"/>
                </a:rPr>
                <a:t>締切　</a:t>
              </a:r>
              <a:r>
                <a:rPr kumimoji="1" lang="ja-JP" alt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ゴシック" panose="020B0609070205080204" pitchFamily="49" charset="-128"/>
                  <a:ea typeface="ＭＳ ゴシック" panose="020B0609070205080204" pitchFamily="49" charset="-128"/>
                  <a:cs typeface="+mn-cs"/>
                </a:rPr>
                <a:t>令和４年</a:t>
              </a:r>
              <a:r>
                <a:rPr kumimoji="1" lang="en-US" altLang="ja-JP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ゴシック" panose="020B0609070205080204" pitchFamily="49" charset="-128"/>
                  <a:ea typeface="ＭＳ ゴシック" panose="020B0609070205080204" pitchFamily="49" charset="-128"/>
                  <a:cs typeface="+mn-cs"/>
                </a:rPr>
                <a:t>12</a:t>
              </a:r>
              <a:r>
                <a:rPr kumimoji="1" lang="ja-JP" alt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ゴシック" panose="020B0609070205080204" pitchFamily="49" charset="-128"/>
                  <a:ea typeface="ＭＳ ゴシック" panose="020B0609070205080204" pitchFamily="49" charset="-128"/>
                  <a:cs typeface="+mn-cs"/>
                </a:rPr>
                <a:t>月</a:t>
              </a:r>
              <a:r>
                <a:rPr kumimoji="1" lang="en-US" altLang="ja-JP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ゴシック" panose="020B0609070205080204" pitchFamily="49" charset="-128"/>
                  <a:ea typeface="ＭＳ ゴシック" panose="020B0609070205080204" pitchFamily="49" charset="-128"/>
                  <a:cs typeface="+mn-cs"/>
                </a:rPr>
                <a:t>21</a:t>
              </a:r>
              <a:r>
                <a:rPr kumimoji="1" lang="ja-JP" alt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ゴシック" panose="020B0609070205080204" pitchFamily="49" charset="-128"/>
                  <a:ea typeface="ＭＳ ゴシック" panose="020B0609070205080204" pitchFamily="49" charset="-128"/>
                  <a:cs typeface="+mn-cs"/>
                </a:rPr>
                <a:t>日（水）</a:t>
              </a:r>
              <a:endPara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endParaRPr>
            </a:p>
          </p:txBody>
        </p:sp>
      </p:grp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5053059"/>
              </p:ext>
            </p:extLst>
          </p:nvPr>
        </p:nvGraphicFramePr>
        <p:xfrm>
          <a:off x="342985" y="5614199"/>
          <a:ext cx="6873704" cy="4008251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0081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0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1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68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42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878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881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所　属</a:t>
                      </a:r>
                      <a:endParaRPr kumimoji="1" lang="ja-JP" altLang="en-US" sz="1500" dirty="0"/>
                    </a:p>
                  </a:txBody>
                  <a:tcPr marL="100820" marR="100820" marT="50402" marB="504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100820" marR="100820" marT="50402" marB="504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819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連絡先</a:t>
                      </a:r>
                      <a:endParaRPr kumimoji="1" lang="ja-JP" altLang="en-US" sz="1500" dirty="0"/>
                    </a:p>
                  </a:txBody>
                  <a:tcPr marL="100820" marR="100820" marT="50402" marB="504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電　話</a:t>
                      </a:r>
                      <a:endParaRPr kumimoji="1" lang="en-US" altLang="ja-JP" sz="1500" dirty="0" smtClean="0"/>
                    </a:p>
                  </a:txBody>
                  <a:tcPr marL="100820" marR="100820" marT="50402" marB="504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100820" marR="100820" marT="50402" marB="504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881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500" dirty="0" smtClean="0"/>
                        <a:t>E-Mail</a:t>
                      </a:r>
                      <a:endParaRPr kumimoji="1" lang="ja-JP" altLang="en-US" sz="1500" dirty="0"/>
                    </a:p>
                  </a:txBody>
                  <a:tcPr marL="100820" marR="100820" marT="50402" marB="504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100820" marR="100820" marT="50402" marB="504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226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/>
                        <a:t>ふりがな</a:t>
                      </a:r>
                      <a:endParaRPr kumimoji="1" lang="en-US" altLang="ja-JP" sz="1000" dirty="0" smtClean="0"/>
                    </a:p>
                    <a:p>
                      <a:pPr algn="ctr"/>
                      <a:r>
                        <a:rPr kumimoji="1" lang="ja-JP" altLang="en-US" sz="1500" dirty="0" smtClean="0"/>
                        <a:t>氏　名</a:t>
                      </a:r>
                      <a:endParaRPr kumimoji="1" lang="ja-JP" altLang="en-US" sz="1500" dirty="0"/>
                    </a:p>
                  </a:txBody>
                  <a:tcPr marL="100820" marR="100820" marT="50402" marB="504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職　名</a:t>
                      </a:r>
                      <a:endParaRPr kumimoji="1" lang="ja-JP" altLang="en-US" sz="1500" dirty="0"/>
                    </a:p>
                  </a:txBody>
                  <a:tcPr marL="100820" marR="100820" marT="50402" marB="504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635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ふりがな</a:t>
                      </a:r>
                      <a:endParaRPr kumimoji="1" lang="en-US" altLang="ja-JP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635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氏　名</a:t>
                      </a:r>
                    </a:p>
                  </a:txBody>
                  <a:tcPr marL="100820" marR="100820" marT="50402" marB="504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b="0" dirty="0" smtClean="0"/>
                        <a:t>職　名</a:t>
                      </a:r>
                      <a:endParaRPr kumimoji="1" lang="ja-JP" altLang="en-US" sz="1500" b="0" dirty="0"/>
                    </a:p>
                  </a:txBody>
                  <a:tcPr marL="100820" marR="100820" marT="50402" marB="504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3893">
                <a:tc gridSpan="2">
                  <a:txBody>
                    <a:bodyPr/>
                    <a:lstStyle/>
                    <a:p>
                      <a:r>
                        <a:rPr kumimoji="1" lang="ja-JP" altLang="en-US" sz="1000" dirty="0" smtClean="0"/>
                        <a:t>　</a:t>
                      </a:r>
                      <a:r>
                        <a:rPr kumimoji="1" lang="en-US" altLang="ja-JP" sz="1000" dirty="0" smtClean="0"/>
                        <a:t>【</a:t>
                      </a:r>
                      <a:r>
                        <a:rPr kumimoji="1" lang="ja-JP" altLang="en-US" sz="1000" dirty="0" smtClean="0"/>
                        <a:t>記載例</a:t>
                      </a:r>
                      <a:r>
                        <a:rPr kumimoji="1" lang="en-US" altLang="ja-JP" sz="1000" dirty="0" smtClean="0"/>
                        <a:t>】</a:t>
                      </a:r>
                    </a:p>
                    <a:p>
                      <a:pPr>
                        <a:lnSpc>
                          <a:spcPts val="900"/>
                        </a:lnSpc>
                      </a:pPr>
                      <a:r>
                        <a:rPr kumimoji="1" lang="ja-JP" altLang="en-US" sz="1200" dirty="0" smtClean="0"/>
                        <a:t>　</a:t>
                      </a:r>
                      <a:r>
                        <a:rPr kumimoji="1" lang="ja-JP" altLang="en-US" sz="800" dirty="0" smtClean="0"/>
                        <a:t>がんだい　たろう</a:t>
                      </a:r>
                      <a:endParaRPr kumimoji="1" lang="en-US" altLang="ja-JP" sz="800" dirty="0" smtClean="0"/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200" dirty="0" smtClean="0"/>
                        <a:t>　岩大　太郎</a:t>
                      </a:r>
                      <a:endParaRPr kumimoji="1" lang="en-US" altLang="ja-JP" sz="1200" dirty="0" smtClean="0"/>
                    </a:p>
                    <a:p>
                      <a:pPr>
                        <a:lnSpc>
                          <a:spcPts val="800"/>
                        </a:lnSpc>
                      </a:pPr>
                      <a:endParaRPr kumimoji="1" lang="en-US" altLang="ja-JP" sz="800" dirty="0" smtClean="0"/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200" dirty="0" smtClean="0"/>
                        <a:t>　会場　・　オンライン</a:t>
                      </a:r>
                      <a:endParaRPr kumimoji="1" lang="ja-JP" altLang="en-US" sz="1200" dirty="0"/>
                    </a:p>
                  </a:txBody>
                  <a:tcPr marL="100820" marR="100820" marT="50402" marB="504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　○○○○</a:t>
                      </a:r>
                      <a:endParaRPr kumimoji="1" lang="ja-JP" altLang="en-US" sz="1200" dirty="0"/>
                    </a:p>
                  </a:txBody>
                  <a:tcPr marL="100820" marR="100820" marT="50402" marB="504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635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  <a:endParaRPr kumimoji="1" lang="en-US" altLang="ja-JP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635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  <a:endParaRPr kumimoji="1" lang="en-US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63595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63595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会場　・　オンライン</a:t>
                      </a:r>
                    </a:p>
                  </a:txBody>
                  <a:tcPr marL="100820" marR="100820" marT="50402" marB="504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marL="100820" marR="100820" marT="50402" marB="504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5632">
                <a:tc gridSpan="2">
                  <a:txBody>
                    <a:bodyPr/>
                    <a:lstStyle/>
                    <a:p>
                      <a:pPr marL="0" marR="0" lvl="0" indent="0" algn="l" defTabSz="9635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  <a:endParaRPr kumimoji="1" lang="en-US" altLang="ja-JP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635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  <a:endParaRPr kumimoji="1" lang="en-US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63595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63595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会場　・　オンライン</a:t>
                      </a:r>
                    </a:p>
                  </a:txBody>
                  <a:tcPr marL="100820" marR="100820" marT="50402" marB="504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100820" marR="100820" marT="50402" marB="504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635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  <a:endParaRPr kumimoji="1" lang="en-US" altLang="ja-JP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635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  <a:endParaRPr kumimoji="1" lang="en-US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63595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63595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会場　・　オンライン</a:t>
                      </a:r>
                    </a:p>
                  </a:txBody>
                  <a:tcPr marL="100820" marR="100820" marT="50402" marB="504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marL="100820" marR="100820" marT="50402" marB="504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5632">
                <a:tc gridSpan="2">
                  <a:txBody>
                    <a:bodyPr/>
                    <a:lstStyle/>
                    <a:p>
                      <a:pPr marL="0" marR="0" lvl="0" indent="0" algn="l" defTabSz="9635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  <a:endParaRPr kumimoji="1" lang="en-US" altLang="ja-JP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635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  <a:endParaRPr kumimoji="1" lang="en-US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63595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63595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会場　・　オンライン</a:t>
                      </a:r>
                    </a:p>
                  </a:txBody>
                  <a:tcPr marL="100820" marR="100820" marT="50402" marB="504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100820" marR="100820" marT="50402" marB="504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635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  <a:endParaRPr kumimoji="1" lang="en-US" altLang="ja-JP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635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  <a:endParaRPr kumimoji="1" lang="en-US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63595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63595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会場　・　オンライン</a:t>
                      </a:r>
                    </a:p>
                  </a:txBody>
                  <a:tcPr marL="100820" marR="100820" marT="50402" marB="504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marL="100820" marR="100820" marT="50402" marB="504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7" name="テキスト ボックス 16"/>
          <p:cNvSpPr txBox="1"/>
          <p:nvPr/>
        </p:nvSpPr>
        <p:spPr>
          <a:xfrm>
            <a:off x="342985" y="5080590"/>
            <a:ext cx="6885953" cy="42011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marL="0" marR="0" lvl="0" indent="0" algn="ctr" defTabSz="9817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3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地域連携フォーラム　参加</a:t>
            </a:r>
            <a:r>
              <a:rPr kumimoji="1" lang="ja-JP" altLang="en-US" sz="213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申込書</a:t>
            </a:r>
            <a:endParaRPr kumimoji="1" lang="ja-JP" altLang="en-US" sz="213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GPｺﾞｼｯｸE" panose="020B0900000000000000" pitchFamily="50" charset="-128"/>
              <a:ea typeface="HGPｺﾞｼｯｸE" panose="020B0900000000000000" pitchFamily="50" charset="-128"/>
              <a:cs typeface="+mn-cs"/>
            </a:endParaRPr>
          </a:p>
        </p:txBody>
      </p:sp>
      <p:sp>
        <p:nvSpPr>
          <p:cNvPr id="10" name="タイトル 1"/>
          <p:cNvSpPr txBox="1">
            <a:spLocks/>
          </p:cNvSpPr>
          <p:nvPr/>
        </p:nvSpPr>
        <p:spPr>
          <a:xfrm>
            <a:off x="103448" y="1280687"/>
            <a:ext cx="7352778" cy="1551555"/>
          </a:xfrm>
          <a:prstGeom prst="rect">
            <a:avLst/>
          </a:prstGeom>
        </p:spPr>
        <p:txBody>
          <a:bodyPr anchor="t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63595" rtl="0" eaLnBrk="1" latinLnBrk="0" hangingPunct="1">
              <a:spcBef>
                <a:spcPct val="0"/>
              </a:spcBef>
              <a:buNone/>
              <a:defRPr kumimoji="1" sz="463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6359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215" b="0" i="0" u="none" strike="noStrike" kern="1200" cap="none" spc="0" normalizeH="0" baseline="0" noProof="0" dirty="0" smtClean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glow rad="139700">
                    <a:srgbClr val="7598D9">
                      <a:satMod val="175000"/>
                      <a:alpha val="40000"/>
                    </a:srgbClr>
                  </a:glow>
                </a:effectLst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j-cs"/>
              </a:rPr>
              <a:t>岩手大学 </a:t>
            </a:r>
            <a:r>
              <a:rPr kumimoji="1" lang="en-US" altLang="ja-JP" sz="4215" b="0" i="0" u="none" strike="noStrike" kern="1200" cap="none" spc="0" normalizeH="0" baseline="0" noProof="0" dirty="0" smtClean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glow rad="139700">
                    <a:srgbClr val="7598D9">
                      <a:satMod val="175000"/>
                      <a:alpha val="40000"/>
                    </a:srgbClr>
                  </a:glow>
                </a:effectLst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j-cs"/>
              </a:rPr>
              <a:t/>
            </a:r>
            <a:br>
              <a:rPr kumimoji="1" lang="en-US" altLang="ja-JP" sz="4215" b="0" i="0" u="none" strike="noStrike" kern="1200" cap="none" spc="0" normalizeH="0" baseline="0" noProof="0" dirty="0" smtClean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glow rad="139700">
                    <a:srgbClr val="7598D9">
                      <a:satMod val="175000"/>
                      <a:alpha val="40000"/>
                    </a:srgbClr>
                  </a:glow>
                </a:effectLst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j-cs"/>
              </a:rPr>
            </a:br>
            <a:r>
              <a:rPr kumimoji="1" lang="ja-JP" altLang="en-US" sz="1000" b="0" i="0" u="none" strike="noStrike" kern="1200" cap="none" spc="0" normalizeH="0" baseline="0" noProof="0" dirty="0" smtClean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glow rad="139700">
                    <a:srgbClr val="7598D9">
                      <a:satMod val="175000"/>
                      <a:alpha val="40000"/>
                    </a:srgbClr>
                  </a:glow>
                </a:effectLst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j-cs"/>
              </a:rPr>
              <a:t>　</a:t>
            </a:r>
            <a:r>
              <a:rPr kumimoji="1" lang="en-US" altLang="ja-JP" sz="4215" b="0" i="0" u="none" strike="noStrike" kern="1200" cap="none" spc="0" normalizeH="0" baseline="0" noProof="0" dirty="0" smtClean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glow rad="139700">
                    <a:srgbClr val="7598D9">
                      <a:satMod val="175000"/>
                      <a:alpha val="40000"/>
                    </a:srgbClr>
                  </a:glow>
                </a:effectLst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j-cs"/>
              </a:rPr>
              <a:t/>
            </a:r>
            <a:br>
              <a:rPr kumimoji="1" lang="en-US" altLang="ja-JP" sz="4215" b="0" i="0" u="none" strike="noStrike" kern="1200" cap="none" spc="0" normalizeH="0" baseline="0" noProof="0" dirty="0" smtClean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glow rad="139700">
                    <a:srgbClr val="7598D9">
                      <a:satMod val="175000"/>
                      <a:alpha val="40000"/>
                    </a:srgbClr>
                  </a:glow>
                </a:effectLst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j-cs"/>
              </a:rPr>
            </a:br>
            <a:r>
              <a:rPr kumimoji="1" lang="ja-JP" altLang="en-US" sz="4215" b="0" i="0" u="none" strike="noStrike" kern="1200" cap="none" spc="0" normalizeH="0" baseline="0" noProof="0" dirty="0" smtClean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glow rad="139700">
                    <a:srgbClr val="7598D9">
                      <a:satMod val="175000"/>
                      <a:alpha val="40000"/>
                    </a:srgbClr>
                  </a:glow>
                </a:effectLst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j-cs"/>
              </a:rPr>
              <a:t>地域連携フォーラム </a:t>
            </a:r>
            <a:r>
              <a:rPr kumimoji="1" lang="en-US" altLang="ja-JP" sz="4215" b="0" i="0" u="none" strike="noStrike" kern="1200" cap="none" spc="0" normalizeH="0" baseline="0" noProof="0" dirty="0" smtClean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glow rad="139700">
                    <a:srgbClr val="7598D9">
                      <a:satMod val="175000"/>
                      <a:alpha val="40000"/>
                    </a:srgbClr>
                  </a:glow>
                </a:effectLst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j-cs"/>
              </a:rPr>
              <a:t>in</a:t>
            </a:r>
            <a:r>
              <a:rPr kumimoji="1" lang="ja-JP" altLang="en-US" sz="4215" b="0" i="0" u="none" strike="noStrike" kern="1200" cap="none" spc="0" normalizeH="0" baseline="0" noProof="0" dirty="0" smtClean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glow rad="139700">
                    <a:srgbClr val="7598D9">
                      <a:satMod val="175000"/>
                      <a:alpha val="40000"/>
                    </a:srgbClr>
                  </a:glow>
                </a:effectLst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j-cs"/>
              </a:rPr>
              <a:t> </a:t>
            </a:r>
            <a:r>
              <a:rPr kumimoji="1" lang="ja-JP" altLang="en-US" sz="4215" b="0" i="0" u="none" strike="noStrike" kern="120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glow rad="139700">
                    <a:srgbClr val="7598D9">
                      <a:satMod val="175000"/>
                      <a:alpha val="40000"/>
                    </a:srgbClr>
                  </a:glow>
                </a:effectLst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j-cs"/>
              </a:rPr>
              <a:t>久慈</a:t>
            </a:r>
          </a:p>
        </p:txBody>
      </p:sp>
      <p:sp>
        <p:nvSpPr>
          <p:cNvPr id="3" name="上矢印 2"/>
          <p:cNvSpPr/>
          <p:nvPr/>
        </p:nvSpPr>
        <p:spPr>
          <a:xfrm>
            <a:off x="3360214" y="218764"/>
            <a:ext cx="839244" cy="607395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817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932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196104" y="872311"/>
            <a:ext cx="3167465" cy="389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817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932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このまま</a:t>
            </a:r>
            <a:r>
              <a:rPr kumimoji="1" lang="en-US" altLang="ja-JP" sz="1932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FAX</a:t>
            </a:r>
            <a:r>
              <a:rPr kumimoji="1" lang="ja-JP" altLang="en-US" sz="1932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送信してください</a:t>
            </a:r>
            <a:endParaRPr kumimoji="1" lang="ja-JP" altLang="en-US" sz="1932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" name="楕円 1"/>
          <p:cNvSpPr/>
          <p:nvPr/>
        </p:nvSpPr>
        <p:spPr>
          <a:xfrm>
            <a:off x="476250" y="7965084"/>
            <a:ext cx="428625" cy="1905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93521" y="9648825"/>
            <a:ext cx="63406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sz="1200" b="1" dirty="0" smtClean="0">
                <a:solidFill>
                  <a:srgbClr val="FF0000"/>
                </a:solidFill>
              </a:rPr>
              <a:t>参加方法（会場参加又はオンライン参加）について、氏名欄下に〇をつけてください。</a:t>
            </a:r>
            <a:endParaRPr kumimoji="1" lang="ja-JP" altLang="en-US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76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8_Eventkokuchi_chirashi">
  <a:themeElements>
    <a:clrScheme name="スパイス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CAC9C89-FEDC-41A2-8865-7C496069946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01_eco</Template>
  <TotalTime>0</TotalTime>
  <Words>46</Words>
  <Application>Microsoft Office PowerPoint</Application>
  <PresentationFormat>ユーザー設定</PresentationFormat>
  <Paragraphs>49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HGPｺﾞｼｯｸE</vt:lpstr>
      <vt:lpstr>HGPｺﾞｼｯｸM</vt:lpstr>
      <vt:lpstr>HGP創英角ｺﾞｼｯｸUB</vt:lpstr>
      <vt:lpstr>ＭＳ Ｐゴシック</vt:lpstr>
      <vt:lpstr>ＭＳ ゴシック</vt:lpstr>
      <vt:lpstr>Arial</vt:lpstr>
      <vt:lpstr>Calibri</vt:lpstr>
      <vt:lpstr>28_Eventkokuchi_chirashi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2017-12-14T05:09:33Z</dcterms:created>
  <dcterms:modified xsi:type="dcterms:W3CDTF">2022-11-30T00:18:14Z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TC102862799990</vt:lpwstr>
  </property>
</Properties>
</file>