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61" r:id="rId3"/>
  </p:sldIdLst>
  <p:sldSz cx="7559675" cy="10439400"/>
  <p:notesSz cx="7034213" cy="10164763"/>
  <p:defaultTextStyle>
    <a:defPPr>
      <a:defRPr lang="ja-JP"/>
    </a:defPPr>
    <a:lvl1pPr marL="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187"/>
    <a:srgbClr val="33CCFF"/>
    <a:srgbClr val="CCECFF"/>
    <a:srgbClr val="99CCFF"/>
    <a:srgbClr val="99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48" autoAdjust="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2160" y="66"/>
      </p:cViewPr>
      <p:guideLst>
        <p:guide orient="horz" pos="328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8158" cy="508238"/>
          </a:xfrm>
          <a:prstGeom prst="rect">
            <a:avLst/>
          </a:prstGeom>
        </p:spPr>
        <p:txBody>
          <a:bodyPr vert="horz" lIns="94012" tIns="47006" rIns="94012" bIns="470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84427" y="2"/>
            <a:ext cx="3048158" cy="508238"/>
          </a:xfrm>
          <a:prstGeom prst="rect">
            <a:avLst/>
          </a:prstGeom>
        </p:spPr>
        <p:txBody>
          <a:bodyPr vert="horz" lIns="94012" tIns="47006" rIns="94012" bIns="47006" rtlCol="0"/>
          <a:lstStyle>
            <a:lvl1pPr algn="r">
              <a:defRPr sz="1200"/>
            </a:lvl1pPr>
          </a:lstStyle>
          <a:p>
            <a:fld id="{BF9C92B6-F11C-41C9-8BCF-244124D64897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762000"/>
            <a:ext cx="2760663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12" tIns="47006" rIns="94012" bIns="4700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3422" y="4828263"/>
            <a:ext cx="5627370" cy="4574143"/>
          </a:xfrm>
          <a:prstGeom prst="rect">
            <a:avLst/>
          </a:prstGeom>
        </p:spPr>
        <p:txBody>
          <a:bodyPr vert="horz" lIns="94012" tIns="47006" rIns="94012" bIns="4700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654761"/>
            <a:ext cx="3048158" cy="508238"/>
          </a:xfrm>
          <a:prstGeom prst="rect">
            <a:avLst/>
          </a:prstGeom>
        </p:spPr>
        <p:txBody>
          <a:bodyPr vert="horz" lIns="94012" tIns="47006" rIns="94012" bIns="470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84427" y="9654761"/>
            <a:ext cx="3048158" cy="508238"/>
          </a:xfrm>
          <a:prstGeom prst="rect">
            <a:avLst/>
          </a:prstGeom>
        </p:spPr>
        <p:txBody>
          <a:bodyPr vert="horz" lIns="94012" tIns="47006" rIns="94012" bIns="47006" rtlCol="0" anchor="b"/>
          <a:lstStyle>
            <a:lvl1pPr algn="r">
              <a:defRPr sz="1200"/>
            </a:lvl1pPr>
          </a:lstStyle>
          <a:p>
            <a:fld id="{112AF161-D8AF-4E43-99BE-60923BD69E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603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2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242982"/>
            <a:ext cx="6425724" cy="223770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5915661"/>
            <a:ext cx="5291773" cy="26678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3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5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0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2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4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3" y="604132"/>
            <a:ext cx="1275696" cy="1286559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3489" y="604132"/>
            <a:ext cx="3701091" cy="1286559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708282"/>
            <a:ext cx="6425724" cy="2073381"/>
          </a:xfrm>
        </p:spPr>
        <p:txBody>
          <a:bodyPr anchor="t"/>
          <a:lstStyle>
            <a:lvl1pPr algn="l">
              <a:defRPr sz="4215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2" y="4424664"/>
            <a:ext cx="6425724" cy="2283618"/>
          </a:xfrm>
        </p:spPr>
        <p:txBody>
          <a:bodyPr anchor="b"/>
          <a:lstStyle>
            <a:lvl1pPr marL="0" indent="0">
              <a:buNone/>
              <a:defRPr sz="2108">
                <a:solidFill>
                  <a:schemeClr val="tx1">
                    <a:tint val="75000"/>
                  </a:schemeClr>
                </a:solidFill>
              </a:defRPr>
            </a:lvl1pPr>
            <a:lvl2pPr marL="481797" indent="0">
              <a:buNone/>
              <a:defRPr sz="1897">
                <a:solidFill>
                  <a:schemeClr val="tx1">
                    <a:tint val="75000"/>
                  </a:schemeClr>
                </a:solidFill>
              </a:defRPr>
            </a:lvl2pPr>
            <a:lvl3pPr marL="963595" indent="0">
              <a:buNone/>
              <a:defRPr sz="1686">
                <a:solidFill>
                  <a:schemeClr val="tx1">
                    <a:tint val="75000"/>
                  </a:schemeClr>
                </a:solidFill>
              </a:defRPr>
            </a:lvl3pPr>
            <a:lvl4pPr marL="1445392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4pPr>
            <a:lvl5pPr marL="1927189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5pPr>
            <a:lvl6pPr marL="2408987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6pPr>
            <a:lvl7pPr marL="2890784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7pPr>
            <a:lvl8pPr marL="3372582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8pPr>
            <a:lvl9pPr marL="3854379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3488" y="3518466"/>
            <a:ext cx="2488393" cy="9951262"/>
          </a:xfrm>
        </p:spPr>
        <p:txBody>
          <a:bodyPr/>
          <a:lstStyle>
            <a:lvl1pPr>
              <a:defRPr sz="2951"/>
            </a:lvl1pPr>
            <a:lvl2pPr>
              <a:defRPr sz="2529"/>
            </a:lvl2pPr>
            <a:lvl3pPr>
              <a:defRPr sz="2108"/>
            </a:lvl3pPr>
            <a:lvl4pPr>
              <a:defRPr sz="1897"/>
            </a:lvl4pPr>
            <a:lvl5pPr>
              <a:defRPr sz="1897"/>
            </a:lvl5pPr>
            <a:lvl6pPr>
              <a:defRPr sz="1897"/>
            </a:lvl6pPr>
            <a:lvl7pPr>
              <a:defRPr sz="1897"/>
            </a:lvl7pPr>
            <a:lvl8pPr>
              <a:defRPr sz="1897"/>
            </a:lvl8pPr>
            <a:lvl9pPr>
              <a:defRPr sz="189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97876" y="3518466"/>
            <a:ext cx="2488393" cy="9951262"/>
          </a:xfrm>
        </p:spPr>
        <p:txBody>
          <a:bodyPr/>
          <a:lstStyle>
            <a:lvl1pPr>
              <a:defRPr sz="2951"/>
            </a:lvl1pPr>
            <a:lvl2pPr>
              <a:defRPr sz="2529"/>
            </a:lvl2pPr>
            <a:lvl3pPr>
              <a:defRPr sz="2108"/>
            </a:lvl3pPr>
            <a:lvl4pPr>
              <a:defRPr sz="1897"/>
            </a:lvl4pPr>
            <a:lvl5pPr>
              <a:defRPr sz="1897"/>
            </a:lvl5pPr>
            <a:lvl6pPr>
              <a:defRPr sz="1897"/>
            </a:lvl6pPr>
            <a:lvl7pPr>
              <a:defRPr sz="1897"/>
            </a:lvl7pPr>
            <a:lvl8pPr>
              <a:defRPr sz="1897"/>
            </a:lvl8pPr>
            <a:lvl9pPr>
              <a:defRPr sz="189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18060"/>
            <a:ext cx="6803708" cy="17399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2336783"/>
            <a:ext cx="3340169" cy="973860"/>
          </a:xfrm>
        </p:spPr>
        <p:txBody>
          <a:bodyPr anchor="b"/>
          <a:lstStyle>
            <a:lvl1pPr marL="0" indent="0">
              <a:buNone/>
              <a:defRPr sz="2529" b="1"/>
            </a:lvl1pPr>
            <a:lvl2pPr marL="481797" indent="0">
              <a:buNone/>
              <a:defRPr sz="2108" b="1"/>
            </a:lvl2pPr>
            <a:lvl3pPr marL="963595" indent="0">
              <a:buNone/>
              <a:defRPr sz="1897" b="1"/>
            </a:lvl3pPr>
            <a:lvl4pPr marL="1445392" indent="0">
              <a:buNone/>
              <a:defRPr sz="1686" b="1"/>
            </a:lvl4pPr>
            <a:lvl5pPr marL="1927189" indent="0">
              <a:buNone/>
              <a:defRPr sz="1686" b="1"/>
            </a:lvl5pPr>
            <a:lvl6pPr marL="2408987" indent="0">
              <a:buNone/>
              <a:defRPr sz="1686" b="1"/>
            </a:lvl6pPr>
            <a:lvl7pPr marL="2890784" indent="0">
              <a:buNone/>
              <a:defRPr sz="1686" b="1"/>
            </a:lvl7pPr>
            <a:lvl8pPr marL="3372582" indent="0">
              <a:buNone/>
              <a:defRPr sz="1686" b="1"/>
            </a:lvl8pPr>
            <a:lvl9pPr marL="3854379" indent="0">
              <a:buNone/>
              <a:defRPr sz="168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4" y="3310643"/>
            <a:ext cx="3340169" cy="6014738"/>
          </a:xfrm>
        </p:spPr>
        <p:txBody>
          <a:bodyPr/>
          <a:lstStyle>
            <a:lvl1pPr>
              <a:defRPr sz="2529"/>
            </a:lvl1pPr>
            <a:lvl2pPr>
              <a:defRPr sz="2108"/>
            </a:lvl2pPr>
            <a:lvl3pPr>
              <a:defRPr sz="1897"/>
            </a:lvl3pPr>
            <a:lvl4pPr>
              <a:defRPr sz="1686"/>
            </a:lvl4pPr>
            <a:lvl5pPr>
              <a:defRPr sz="1686"/>
            </a:lvl5pPr>
            <a:lvl6pPr>
              <a:defRPr sz="1686"/>
            </a:lvl6pPr>
            <a:lvl7pPr>
              <a:defRPr sz="1686"/>
            </a:lvl7pPr>
            <a:lvl8pPr>
              <a:defRPr sz="1686"/>
            </a:lvl8pPr>
            <a:lvl9pPr>
              <a:defRPr sz="16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1" y="2336783"/>
            <a:ext cx="3341481" cy="973860"/>
          </a:xfrm>
        </p:spPr>
        <p:txBody>
          <a:bodyPr anchor="b"/>
          <a:lstStyle>
            <a:lvl1pPr marL="0" indent="0">
              <a:buNone/>
              <a:defRPr sz="2529" b="1"/>
            </a:lvl1pPr>
            <a:lvl2pPr marL="481797" indent="0">
              <a:buNone/>
              <a:defRPr sz="2108" b="1"/>
            </a:lvl2pPr>
            <a:lvl3pPr marL="963595" indent="0">
              <a:buNone/>
              <a:defRPr sz="1897" b="1"/>
            </a:lvl3pPr>
            <a:lvl4pPr marL="1445392" indent="0">
              <a:buNone/>
              <a:defRPr sz="1686" b="1"/>
            </a:lvl4pPr>
            <a:lvl5pPr marL="1927189" indent="0">
              <a:buNone/>
              <a:defRPr sz="1686" b="1"/>
            </a:lvl5pPr>
            <a:lvl6pPr marL="2408987" indent="0">
              <a:buNone/>
              <a:defRPr sz="1686" b="1"/>
            </a:lvl6pPr>
            <a:lvl7pPr marL="2890784" indent="0">
              <a:buNone/>
              <a:defRPr sz="1686" b="1"/>
            </a:lvl7pPr>
            <a:lvl8pPr marL="3372582" indent="0">
              <a:buNone/>
              <a:defRPr sz="1686" b="1"/>
            </a:lvl8pPr>
            <a:lvl9pPr marL="3854379" indent="0">
              <a:buNone/>
              <a:defRPr sz="168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1" y="3310643"/>
            <a:ext cx="3341481" cy="6014738"/>
          </a:xfrm>
        </p:spPr>
        <p:txBody>
          <a:bodyPr/>
          <a:lstStyle>
            <a:lvl1pPr>
              <a:defRPr sz="2529"/>
            </a:lvl1pPr>
            <a:lvl2pPr>
              <a:defRPr sz="2108"/>
            </a:lvl2pPr>
            <a:lvl3pPr>
              <a:defRPr sz="1897"/>
            </a:lvl3pPr>
            <a:lvl4pPr>
              <a:defRPr sz="1686"/>
            </a:lvl4pPr>
            <a:lvl5pPr>
              <a:defRPr sz="1686"/>
            </a:lvl5pPr>
            <a:lvl6pPr>
              <a:defRPr sz="1686"/>
            </a:lvl6pPr>
            <a:lvl7pPr>
              <a:defRPr sz="1686"/>
            </a:lvl7pPr>
            <a:lvl8pPr>
              <a:defRPr sz="1686"/>
            </a:lvl8pPr>
            <a:lvl9pPr>
              <a:defRPr sz="16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15643"/>
            <a:ext cx="2487081" cy="1768899"/>
          </a:xfrm>
        </p:spPr>
        <p:txBody>
          <a:bodyPr anchor="b"/>
          <a:lstStyle>
            <a:lvl1pPr algn="l">
              <a:defRPr sz="2108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3" y="415644"/>
            <a:ext cx="4226069" cy="8909739"/>
          </a:xfrm>
        </p:spPr>
        <p:txBody>
          <a:bodyPr/>
          <a:lstStyle>
            <a:lvl1pPr>
              <a:defRPr sz="3372"/>
            </a:lvl1pPr>
            <a:lvl2pPr>
              <a:defRPr sz="2951"/>
            </a:lvl2pPr>
            <a:lvl3pPr>
              <a:defRPr sz="2529"/>
            </a:lvl3pPr>
            <a:lvl4pPr>
              <a:defRPr sz="2108"/>
            </a:lvl4pPr>
            <a:lvl5pPr>
              <a:defRPr sz="2108"/>
            </a:lvl5pPr>
            <a:lvl6pPr>
              <a:defRPr sz="2108"/>
            </a:lvl6pPr>
            <a:lvl7pPr>
              <a:defRPr sz="2108"/>
            </a:lvl7pPr>
            <a:lvl8pPr>
              <a:defRPr sz="2108"/>
            </a:lvl8pPr>
            <a:lvl9pPr>
              <a:defRPr sz="2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4" y="2184542"/>
            <a:ext cx="2487081" cy="7140840"/>
          </a:xfrm>
        </p:spPr>
        <p:txBody>
          <a:bodyPr/>
          <a:lstStyle>
            <a:lvl1pPr marL="0" indent="0">
              <a:buNone/>
              <a:defRPr sz="1475"/>
            </a:lvl1pPr>
            <a:lvl2pPr marL="481797" indent="0">
              <a:buNone/>
              <a:defRPr sz="1265"/>
            </a:lvl2pPr>
            <a:lvl3pPr marL="963595" indent="0">
              <a:buNone/>
              <a:defRPr sz="1054"/>
            </a:lvl3pPr>
            <a:lvl4pPr marL="1445392" indent="0">
              <a:buNone/>
              <a:defRPr sz="948"/>
            </a:lvl4pPr>
            <a:lvl5pPr marL="1927189" indent="0">
              <a:buNone/>
              <a:defRPr sz="948"/>
            </a:lvl5pPr>
            <a:lvl6pPr marL="2408987" indent="0">
              <a:buNone/>
              <a:defRPr sz="948"/>
            </a:lvl6pPr>
            <a:lvl7pPr marL="2890784" indent="0">
              <a:buNone/>
              <a:defRPr sz="948"/>
            </a:lvl7pPr>
            <a:lvl8pPr marL="3372582" indent="0">
              <a:buNone/>
              <a:defRPr sz="948"/>
            </a:lvl8pPr>
            <a:lvl9pPr marL="3854379" indent="0">
              <a:buNone/>
              <a:defRPr sz="94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307580"/>
            <a:ext cx="4535805" cy="862702"/>
          </a:xfrm>
        </p:spPr>
        <p:txBody>
          <a:bodyPr anchor="b"/>
          <a:lstStyle>
            <a:lvl1pPr algn="l">
              <a:defRPr sz="2108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32779"/>
            <a:ext cx="4535805" cy="6263640"/>
          </a:xfrm>
        </p:spPr>
        <p:txBody>
          <a:bodyPr/>
          <a:lstStyle>
            <a:lvl1pPr marL="0" indent="0">
              <a:buNone/>
              <a:defRPr sz="3372"/>
            </a:lvl1pPr>
            <a:lvl2pPr marL="481797" indent="0">
              <a:buNone/>
              <a:defRPr sz="2951"/>
            </a:lvl2pPr>
            <a:lvl3pPr marL="963595" indent="0">
              <a:buNone/>
              <a:defRPr sz="2529"/>
            </a:lvl3pPr>
            <a:lvl4pPr marL="1445392" indent="0">
              <a:buNone/>
              <a:defRPr sz="2108"/>
            </a:lvl4pPr>
            <a:lvl5pPr marL="1927189" indent="0">
              <a:buNone/>
              <a:defRPr sz="2108"/>
            </a:lvl5pPr>
            <a:lvl6pPr marL="2408987" indent="0">
              <a:buNone/>
              <a:defRPr sz="2108"/>
            </a:lvl6pPr>
            <a:lvl7pPr marL="2890784" indent="0">
              <a:buNone/>
              <a:defRPr sz="2108"/>
            </a:lvl7pPr>
            <a:lvl8pPr marL="3372582" indent="0">
              <a:buNone/>
              <a:defRPr sz="2108"/>
            </a:lvl8pPr>
            <a:lvl9pPr marL="3854379" indent="0">
              <a:buNone/>
              <a:defRPr sz="2108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170282"/>
            <a:ext cx="4535805" cy="1225178"/>
          </a:xfrm>
        </p:spPr>
        <p:txBody>
          <a:bodyPr/>
          <a:lstStyle>
            <a:lvl1pPr marL="0" indent="0">
              <a:buNone/>
              <a:defRPr sz="1475"/>
            </a:lvl1pPr>
            <a:lvl2pPr marL="481797" indent="0">
              <a:buNone/>
              <a:defRPr sz="1265"/>
            </a:lvl2pPr>
            <a:lvl3pPr marL="963595" indent="0">
              <a:buNone/>
              <a:defRPr sz="1054"/>
            </a:lvl3pPr>
            <a:lvl4pPr marL="1445392" indent="0">
              <a:buNone/>
              <a:defRPr sz="948"/>
            </a:lvl4pPr>
            <a:lvl5pPr marL="1927189" indent="0">
              <a:buNone/>
              <a:defRPr sz="948"/>
            </a:lvl5pPr>
            <a:lvl6pPr marL="2408987" indent="0">
              <a:buNone/>
              <a:defRPr sz="948"/>
            </a:lvl6pPr>
            <a:lvl7pPr marL="2890784" indent="0">
              <a:buNone/>
              <a:defRPr sz="948"/>
            </a:lvl7pPr>
            <a:lvl8pPr marL="3372582" indent="0">
              <a:buNone/>
              <a:defRPr sz="948"/>
            </a:lvl8pPr>
            <a:lvl9pPr marL="3854379" indent="0">
              <a:buNone/>
              <a:defRPr sz="94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7984" y="418060"/>
            <a:ext cx="6803708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2435861"/>
            <a:ext cx="6803708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7984" y="9675778"/>
            <a:ext cx="1763924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69CD-8A8D-488C-A36E-2A39534DDF2F}" type="datetimeFigureOut">
              <a:rPr kumimoji="1" lang="ja-JP" altLang="en-US" smtClean="0"/>
              <a:pPr/>
              <a:t>2022/11/30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2889" y="9675778"/>
            <a:ext cx="239389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7767" y="9675778"/>
            <a:ext cx="1763924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3595" rtl="0" eaLnBrk="1" latinLnBrk="0" hangingPunct="1">
        <a:spcBef>
          <a:spcPct val="0"/>
        </a:spcBef>
        <a:buNone/>
        <a:defRPr kumimoji="1" sz="4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348" indent="-361348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3372" kern="1200">
          <a:solidFill>
            <a:schemeClr val="tx1"/>
          </a:solidFill>
          <a:latin typeface="+mn-lt"/>
          <a:ea typeface="+mn-ea"/>
          <a:cs typeface="+mn-cs"/>
        </a:defRPr>
      </a:lvl1pPr>
      <a:lvl2pPr marL="782921" indent="-301123" algn="l" defTabSz="963595" rtl="0" eaLnBrk="1" latinLnBrk="0" hangingPunct="1">
        <a:spcBef>
          <a:spcPct val="20000"/>
        </a:spcBef>
        <a:buFont typeface="Arial" pitchFamily="34" charset="0"/>
        <a:buChar char="–"/>
        <a:defRPr kumimoji="1" sz="2951" kern="1200">
          <a:solidFill>
            <a:schemeClr val="tx1"/>
          </a:solidFill>
          <a:latin typeface="+mn-lt"/>
          <a:ea typeface="+mn-ea"/>
          <a:cs typeface="+mn-cs"/>
        </a:defRPr>
      </a:lvl2pPr>
      <a:lvl3pPr marL="1204493" indent="-240899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2529" kern="1200">
          <a:solidFill>
            <a:schemeClr val="tx1"/>
          </a:solidFill>
          <a:latin typeface="+mn-lt"/>
          <a:ea typeface="+mn-ea"/>
          <a:cs typeface="+mn-cs"/>
        </a:defRPr>
      </a:lvl3pPr>
      <a:lvl4pPr marL="1686291" indent="-240899" algn="l" defTabSz="963595" rtl="0" eaLnBrk="1" latinLnBrk="0" hangingPunct="1">
        <a:spcBef>
          <a:spcPct val="20000"/>
        </a:spcBef>
        <a:buFont typeface="Arial" pitchFamily="34" charset="0"/>
        <a:buChar char="–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4pPr>
      <a:lvl5pPr marL="2168088" indent="-240899" algn="l" defTabSz="963595" rtl="0" eaLnBrk="1" latinLnBrk="0" hangingPunct="1">
        <a:spcBef>
          <a:spcPct val="20000"/>
        </a:spcBef>
        <a:buFont typeface="Arial" pitchFamily="34" charset="0"/>
        <a:buChar char="»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5pPr>
      <a:lvl6pPr marL="2649885" indent="-240899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6pPr>
      <a:lvl7pPr marL="3131683" indent="-240899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7pPr>
      <a:lvl8pPr marL="3613480" indent="-240899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8pPr>
      <a:lvl9pPr marL="4095278" indent="-240899" algn="l" defTabSz="963595" rtl="0" eaLnBrk="1" latinLnBrk="0" hangingPunct="1">
        <a:spcBef>
          <a:spcPct val="20000"/>
        </a:spcBef>
        <a:buFont typeface="Arial" pitchFamily="34" charset="0"/>
        <a:buChar char="•"/>
        <a:defRPr kumimoji="1" sz="21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1pPr>
      <a:lvl2pPr marL="481797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2pPr>
      <a:lvl3pPr marL="963595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3pPr>
      <a:lvl4pPr marL="1445392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4pPr>
      <a:lvl5pPr marL="1927189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5pPr>
      <a:lvl6pPr marL="2408987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6pPr>
      <a:lvl7pPr marL="2890784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7pPr>
      <a:lvl8pPr marL="3372582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8pPr>
      <a:lvl9pPr marL="3854379" algn="l" defTabSz="963595" rtl="0" eaLnBrk="1" latinLnBrk="0" hangingPunct="1">
        <a:defRPr kumimoji="1" sz="18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グループ化 8"/>
          <p:cNvGrpSpPr>
            <a:grpSpLocks/>
          </p:cNvGrpSpPr>
          <p:nvPr/>
        </p:nvGrpSpPr>
        <p:grpSpPr bwMode="auto">
          <a:xfrm>
            <a:off x="342986" y="2932868"/>
            <a:ext cx="6873704" cy="2052885"/>
            <a:chOff x="0" y="1598195"/>
            <a:chExt cx="6858000" cy="1863412"/>
          </a:xfrm>
        </p:grpSpPr>
        <p:sp>
          <p:nvSpPr>
            <p:cNvPr id="8" name="正方形/長方形 7"/>
            <p:cNvSpPr/>
            <p:nvPr/>
          </p:nvSpPr>
          <p:spPr>
            <a:xfrm>
              <a:off x="0" y="1619672"/>
              <a:ext cx="6858000" cy="18419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81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13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0420" y="1960857"/>
              <a:ext cx="614147" cy="1061607"/>
            </a:xfrm>
            <a:prstGeom prst="rect">
              <a:avLst/>
            </a:prstGeom>
            <a:noFill/>
          </p:spPr>
          <p:txBody>
            <a:bodyPr vert="eaVert" wrap="none">
              <a:spAutoFit/>
            </a:bodyPr>
            <a:lstStyle/>
            <a:p>
              <a:pPr marL="0" marR="0" lvl="0" indent="0" algn="ctr" defTabSz="981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ｺﾞｼｯｸM" panose="020B0600000000000000" pitchFamily="50" charset="-128"/>
                  <a:ea typeface="HGPｺﾞｼｯｸM" panose="020B0600000000000000" pitchFamily="50" charset="-128"/>
                  <a:cs typeface="+mn-cs"/>
                </a:rPr>
                <a:t>申込先</a:t>
              </a:r>
            </a:p>
          </p:txBody>
        </p:sp>
        <p:sp>
          <p:nvSpPr>
            <p:cNvPr id="6191" name="テキスト ボックス 6"/>
            <p:cNvSpPr txBox="1">
              <a:spLocks noChangeArrowheads="1"/>
            </p:cNvSpPr>
            <p:nvPr/>
          </p:nvSpPr>
          <p:spPr bwMode="auto">
            <a:xfrm>
              <a:off x="714987" y="1598195"/>
              <a:ext cx="6143012" cy="164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FAX</a:t>
              </a:r>
              <a:r>
                <a:rPr kumimoji="1" lang="ja-JP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：</a:t>
              </a:r>
              <a:r>
                <a:rPr kumimoji="1" lang="en-US" altLang="ja-JP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0194-52-3653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　</a:t>
              </a: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久慈市総合政策部政策推進課</a:t>
              </a: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TEL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0194-52-2115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　　</a:t>
              </a:r>
              <a:endPara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E-mail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：</a:t>
              </a:r>
              <a:r>
                <a:rPr kumimoji="1" lang="en-US" altLang="ja-JP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seisaku@city.kuji.iwate.jp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  <a:p>
              <a:pPr marL="0" marR="0" lvl="0" indent="0" algn="l" defTabSz="9817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申込</a:t>
              </a: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締切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令和４年</a:t>
              </a: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12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月</a:t>
              </a: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21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n-cs"/>
                </a:rPr>
                <a:t>日（水）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endParaRPr>
            </a:p>
          </p:txBody>
        </p:sp>
      </p:grp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53059"/>
              </p:ext>
            </p:extLst>
          </p:nvPr>
        </p:nvGraphicFramePr>
        <p:xfrm>
          <a:off x="342985" y="5614199"/>
          <a:ext cx="6873704" cy="400825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0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所　属</a:t>
                      </a:r>
                      <a:endParaRPr kumimoji="1" lang="ja-JP" altLang="en-US" sz="15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81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連絡先</a:t>
                      </a:r>
                      <a:endParaRPr kumimoji="1" lang="ja-JP" altLang="en-US" sz="15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電　話</a:t>
                      </a:r>
                      <a:endParaRPr kumimoji="1" lang="en-US" altLang="ja-JP" sz="1500" dirty="0" smtClean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8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 smtClean="0"/>
                        <a:t>E-Mail</a:t>
                      </a:r>
                      <a:endParaRPr kumimoji="1" lang="ja-JP" altLang="en-US" sz="15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22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ふりがな</a:t>
                      </a:r>
                      <a:endParaRPr kumimoji="1" lang="en-US" altLang="ja-JP" sz="1000" dirty="0" smtClean="0"/>
                    </a:p>
                    <a:p>
                      <a:pPr algn="ctr"/>
                      <a:r>
                        <a:rPr kumimoji="1" lang="ja-JP" altLang="en-US" sz="1500" dirty="0" smtClean="0"/>
                        <a:t>氏　名</a:t>
                      </a:r>
                      <a:endParaRPr kumimoji="1" lang="ja-JP" altLang="en-US" sz="15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職　名</a:t>
                      </a:r>
                      <a:endParaRPr kumimoji="1" lang="ja-JP" altLang="en-US" sz="15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ふりがな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氏　名</a:t>
                      </a:r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 smtClean="0"/>
                        <a:t>職　名</a:t>
                      </a:r>
                      <a:endParaRPr kumimoji="1" lang="ja-JP" altLang="en-US" sz="1500" b="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893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　</a:t>
                      </a:r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記載例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800" dirty="0" smtClean="0"/>
                        <a:t>がんだい　たろう</a:t>
                      </a:r>
                      <a:endParaRPr kumimoji="1" lang="en-US" altLang="ja-JP" sz="800" dirty="0" smtClean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/>
                        <a:t>　岩大　太郎</a:t>
                      </a:r>
                      <a:endParaRPr kumimoji="1" lang="en-US" altLang="ja-JP" sz="1200" dirty="0" smtClean="0"/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800" dirty="0" smtClean="0"/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/>
                        <a:t>　会場　・　オンライン</a:t>
                      </a:r>
                      <a:endParaRPr kumimoji="1" lang="ja-JP" altLang="en-US" sz="12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○○○○</a:t>
                      </a:r>
                      <a:endParaRPr kumimoji="1" lang="ja-JP" altLang="en-US" sz="12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会場　・　オンライン</a:t>
                      </a:r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632">
                <a:tc gridSpan="2">
                  <a:txBody>
                    <a:bodyPr/>
                    <a:lstStyle/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会場　・　オンライン</a:t>
                      </a:r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会場　・　オンライン</a:t>
                      </a:r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632">
                <a:tc gridSpan="2">
                  <a:txBody>
                    <a:bodyPr/>
                    <a:lstStyle/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会場　・　オンライン</a:t>
                      </a:r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100820" marR="100820" marT="50402" marB="504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63595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会場　・　オンライン</a:t>
                      </a:r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820" marR="100820" marT="50402" marB="5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342985" y="5080590"/>
            <a:ext cx="6885953" cy="4201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81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地域連携フォーラム　参加</a:t>
            </a:r>
            <a:r>
              <a:rPr kumimoji="1" lang="ja-JP" altLang="en-US" sz="213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申込書</a:t>
            </a:r>
            <a:endParaRPr kumimoji="1" lang="ja-JP" altLang="en-US" sz="213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03448" y="1280687"/>
            <a:ext cx="7352778" cy="1551555"/>
          </a:xfrm>
          <a:prstGeom prst="rect">
            <a:avLst/>
          </a:prstGeom>
        </p:spPr>
        <p:txBody>
          <a:bodyPr anchor="t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63595" rtl="0" eaLnBrk="1" latinLnBrk="0" hangingPunct="1">
              <a:spcBef>
                <a:spcPct val="0"/>
              </a:spcBef>
              <a:buNone/>
              <a:defRPr kumimoji="1" sz="4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6359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岩手大学 </a:t>
            </a:r>
            <a:r>
              <a:rPr kumimoji="1" lang="en-US" altLang="ja-JP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/>
            </a:r>
            <a:br>
              <a:rPr kumimoji="1" lang="en-US" altLang="ja-JP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</a:br>
            <a:r>
              <a:rPr kumimoji="1" lang="ja-JP" altLang="en-US" sz="1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  <a:r>
              <a:rPr kumimoji="1" lang="en-US" altLang="ja-JP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/>
            </a:r>
            <a:br>
              <a:rPr kumimoji="1" lang="en-US" altLang="ja-JP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</a:br>
            <a:r>
              <a:rPr kumimoji="1" lang="ja-JP" altLang="en-US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地域連携フォーラム </a:t>
            </a:r>
            <a:r>
              <a:rPr kumimoji="1" lang="en-US" altLang="ja-JP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in</a:t>
            </a:r>
            <a:r>
              <a:rPr kumimoji="1" lang="ja-JP" altLang="en-US" sz="4215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kumimoji="1" lang="ja-JP" altLang="en-US" sz="4215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久慈</a:t>
            </a:r>
          </a:p>
        </p:txBody>
      </p:sp>
      <p:sp>
        <p:nvSpPr>
          <p:cNvPr id="3" name="上矢印 2"/>
          <p:cNvSpPr/>
          <p:nvPr/>
        </p:nvSpPr>
        <p:spPr>
          <a:xfrm>
            <a:off x="3360214" y="218764"/>
            <a:ext cx="839244" cy="607395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1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3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96104" y="872311"/>
            <a:ext cx="3167465" cy="389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81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3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このまま</a:t>
            </a:r>
            <a:r>
              <a:rPr kumimoji="1" lang="en-US" altLang="ja-JP" sz="193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FAX</a:t>
            </a:r>
            <a:r>
              <a:rPr kumimoji="1" lang="ja-JP" altLang="en-US" sz="1932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送信してください</a:t>
            </a:r>
            <a:endParaRPr kumimoji="1" lang="ja-JP" altLang="en-US" sz="193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476250" y="7965084"/>
            <a:ext cx="428625" cy="1905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3521" y="9648825"/>
            <a:ext cx="6340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参加方法（会場参加又はオンライン参加）について、氏名欄下に〇をつけてください。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8_Eventkokuchi_chirashi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AC9C89-FEDC-41A2-8865-7C4960699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01_eco</Template>
  <TotalTime>0</TotalTime>
  <Words>46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HGPｺﾞｼｯｸM</vt:lpstr>
      <vt:lpstr>HGP創英角ｺﾞｼｯｸUB</vt:lpstr>
      <vt:lpstr>ＭＳ Ｐゴシック</vt:lpstr>
      <vt:lpstr>ＭＳ ゴシック</vt:lpstr>
      <vt:lpstr>Arial</vt:lpstr>
      <vt:lpstr>Calibri</vt:lpstr>
      <vt:lpstr>28_Eventkokuchi_chirashi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2017-12-14T05:09:33Z</dcterms:created>
  <dcterms:modified xsi:type="dcterms:W3CDTF">2022-11-30T00:18:14Z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